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75" r:id="rId11"/>
    <p:sldId id="265" r:id="rId12"/>
    <p:sldId id="267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0000"/>
    <a:srgbClr val="003200"/>
    <a:srgbClr val="FFFFCC"/>
    <a:srgbClr val="5E0A34"/>
    <a:srgbClr val="FF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94675" autoAdjust="0"/>
  </p:normalViewPr>
  <p:slideViewPr>
    <p:cSldViewPr>
      <p:cViewPr>
        <p:scale>
          <a:sx n="100" d="100"/>
          <a:sy n="100" d="100"/>
        </p:scale>
        <p:origin x="-89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F3F30-6A21-449A-8101-4FCA31A01DA8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7B9C61-439D-4EC9-BA78-E506EFB78BB1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глибоко подихати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C3D8412E-058F-4244-811E-E6C5F7EDF38F}" type="parTrans" cxnId="{FB111F83-6DC6-4156-891F-85E8BF9972F6}">
      <dgm:prSet/>
      <dgm:spPr/>
      <dgm:t>
        <a:bodyPr/>
        <a:lstStyle/>
        <a:p>
          <a:endParaRPr lang="uk-UA"/>
        </a:p>
      </dgm:t>
    </dgm:pt>
    <dgm:pt modelId="{69A0F435-F2B5-4CEA-915E-9ACDCAE10E23}" type="sibTrans" cxnId="{FB111F83-6DC6-4156-891F-85E8BF9972F6}">
      <dgm:prSet/>
      <dgm:spPr/>
      <dgm:t>
        <a:bodyPr/>
        <a:lstStyle/>
        <a:p>
          <a:endParaRPr lang="uk-UA"/>
        </a:p>
      </dgm:t>
    </dgm:pt>
    <dgm:pt modelId="{7368155C-8819-43C1-B31A-47052BB95526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послухати спокійну музику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70061B96-A8E3-491D-AADA-E6E8E65B8501}" type="parTrans" cxnId="{F5668013-744E-408C-B637-196245D855C9}">
      <dgm:prSet/>
      <dgm:spPr/>
      <dgm:t>
        <a:bodyPr/>
        <a:lstStyle/>
        <a:p>
          <a:endParaRPr lang="uk-UA"/>
        </a:p>
      </dgm:t>
    </dgm:pt>
    <dgm:pt modelId="{B7A9A4FC-1914-46A6-9B4E-8FF527A16A06}" type="sibTrans" cxnId="{F5668013-744E-408C-B637-196245D855C9}">
      <dgm:prSet/>
      <dgm:spPr/>
      <dgm:t>
        <a:bodyPr/>
        <a:lstStyle/>
        <a:p>
          <a:endParaRPr lang="uk-UA"/>
        </a:p>
      </dgm:t>
    </dgm:pt>
    <dgm:pt modelId="{7C9A0640-F4CA-46D6-8C00-87625EB03720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посидіти біля води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0528482-BCEA-41DC-A3DB-58B1A6EACCBD}" type="parTrans" cxnId="{1B3ED136-16B3-4D8F-927E-6115796B79FF}">
      <dgm:prSet/>
      <dgm:spPr/>
      <dgm:t>
        <a:bodyPr/>
        <a:lstStyle/>
        <a:p>
          <a:endParaRPr lang="uk-UA"/>
        </a:p>
      </dgm:t>
    </dgm:pt>
    <dgm:pt modelId="{ED613669-1FE5-47E0-8863-B342F8744392}" type="sibTrans" cxnId="{1B3ED136-16B3-4D8F-927E-6115796B79FF}">
      <dgm:prSet/>
      <dgm:spPr/>
      <dgm:t>
        <a:bodyPr/>
        <a:lstStyle/>
        <a:p>
          <a:endParaRPr lang="uk-UA"/>
        </a:p>
      </dgm:t>
    </dgm:pt>
    <dgm:pt modelId="{CE8DC198-DFB9-4EB5-8F9B-A6D6C379A2B9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погладити кішку або собаку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1990B0D0-96D8-4B4A-8E2B-D647652D0C98}" type="parTrans" cxnId="{2168869B-7436-4831-B4D1-70006F90E3FE}">
      <dgm:prSet/>
      <dgm:spPr/>
      <dgm:t>
        <a:bodyPr/>
        <a:lstStyle/>
        <a:p>
          <a:endParaRPr lang="uk-UA"/>
        </a:p>
      </dgm:t>
    </dgm:pt>
    <dgm:pt modelId="{03E1B3FF-7C6D-4A1B-ADE8-AB48DC1C93E9}" type="sibTrans" cxnId="{2168869B-7436-4831-B4D1-70006F90E3FE}">
      <dgm:prSet/>
      <dgm:spPr/>
      <dgm:t>
        <a:bodyPr/>
        <a:lstStyle/>
        <a:p>
          <a:endParaRPr lang="uk-UA"/>
        </a:p>
      </dgm:t>
    </dgm:pt>
    <dgm:pt modelId="{E8FB0CFD-8B57-4B92-949B-6E4DCF6B5B2B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помацати сніг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944FB560-B86F-473E-B31E-AE18970B966D}" type="parTrans" cxnId="{35CEEF96-4CD3-4A53-AF4F-7060DAF39AEB}">
      <dgm:prSet/>
      <dgm:spPr/>
      <dgm:t>
        <a:bodyPr/>
        <a:lstStyle/>
        <a:p>
          <a:endParaRPr lang="uk-UA"/>
        </a:p>
      </dgm:t>
    </dgm:pt>
    <dgm:pt modelId="{E579D49D-7F4A-488B-BBB1-3CFCEFD626FA}" type="sibTrans" cxnId="{35CEEF96-4CD3-4A53-AF4F-7060DAF39AEB}">
      <dgm:prSet/>
      <dgm:spPr/>
      <dgm:t>
        <a:bodyPr/>
        <a:lstStyle/>
        <a:p>
          <a:endParaRPr lang="uk-UA"/>
        </a:p>
      </dgm:t>
    </dgm:pt>
    <dgm:pt modelId="{95A71B63-973C-4F53-B37B-0B57709B556D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понюхати, чим пахне ваша </a:t>
          </a:r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долоня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B0E0172-2810-4C9C-A3BE-258D628BD817}" type="parTrans" cxnId="{3334EE42-B5B8-4F14-9C19-C6E6D7C04F5E}">
      <dgm:prSet/>
      <dgm:spPr/>
      <dgm:t>
        <a:bodyPr/>
        <a:lstStyle/>
        <a:p>
          <a:endParaRPr lang="uk-UA"/>
        </a:p>
      </dgm:t>
    </dgm:pt>
    <dgm:pt modelId="{D5A4D02B-8DB8-47B3-830C-FFB9C4FF45BB}" type="sibTrans" cxnId="{3334EE42-B5B8-4F14-9C19-C6E6D7C04F5E}">
      <dgm:prSet/>
      <dgm:spPr/>
      <dgm:t>
        <a:bodyPr/>
        <a:lstStyle/>
        <a:p>
          <a:endParaRPr lang="uk-UA"/>
        </a:p>
      </dgm:t>
    </dgm:pt>
    <dgm:pt modelId="{8E078751-1C50-4C49-A9A9-97C023190340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запитати себе: «Що я зараз відчуваю»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E623AF7-3460-4270-89B1-B89A9B0A32BE}" type="parTrans" cxnId="{E9A435C6-2963-4F5E-98DB-7BF530B5C646}">
      <dgm:prSet/>
      <dgm:spPr/>
      <dgm:t>
        <a:bodyPr/>
        <a:lstStyle/>
        <a:p>
          <a:endParaRPr lang="uk-UA"/>
        </a:p>
      </dgm:t>
    </dgm:pt>
    <dgm:pt modelId="{FFC66BCF-B3BE-47B1-B65C-F96F3F079BE6}" type="sibTrans" cxnId="{E9A435C6-2963-4F5E-98DB-7BF530B5C646}">
      <dgm:prSet/>
      <dgm:spPr/>
      <dgm:t>
        <a:bodyPr/>
        <a:lstStyle/>
        <a:p>
          <a:endParaRPr lang="uk-UA"/>
        </a:p>
      </dgm:t>
    </dgm:pt>
    <dgm:pt modelId="{FB01D3B1-DED3-4198-B1E7-27B1DA7A0211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прогулятися на природі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153E927-5005-4B4F-B2EE-346995F6F2E4}" type="parTrans" cxnId="{6905B851-5C3B-4D20-9C73-29F9E79A08AD}">
      <dgm:prSet/>
      <dgm:spPr/>
      <dgm:t>
        <a:bodyPr/>
        <a:lstStyle/>
        <a:p>
          <a:endParaRPr lang="uk-UA"/>
        </a:p>
      </dgm:t>
    </dgm:pt>
    <dgm:pt modelId="{348FC875-D6EA-4627-A5E5-23FD5DB84682}" type="sibTrans" cxnId="{6905B851-5C3B-4D20-9C73-29F9E79A08AD}">
      <dgm:prSet/>
      <dgm:spPr/>
      <dgm:t>
        <a:bodyPr/>
        <a:lstStyle/>
        <a:p>
          <a:endParaRPr lang="uk-UA"/>
        </a:p>
      </dgm:t>
    </dgm:pt>
    <dgm:pt modelId="{D7E65DD0-0384-4E2B-8036-38AEC80D3904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</a:rPr>
            <a:t>зробити будь-яку фізичну вправу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48C435E-57A6-4897-9002-4F4949D2C937}" type="parTrans" cxnId="{DDEF9F87-DF78-4624-95D6-0ED3FC45F459}">
      <dgm:prSet/>
      <dgm:spPr/>
      <dgm:t>
        <a:bodyPr/>
        <a:lstStyle/>
        <a:p>
          <a:endParaRPr lang="uk-UA"/>
        </a:p>
      </dgm:t>
    </dgm:pt>
    <dgm:pt modelId="{46E892F5-CCEB-4B0A-AEAD-0F4A6863D39B}" type="sibTrans" cxnId="{DDEF9F87-DF78-4624-95D6-0ED3FC45F459}">
      <dgm:prSet/>
      <dgm:spPr/>
      <dgm:t>
        <a:bodyPr/>
        <a:lstStyle/>
        <a:p>
          <a:endParaRPr lang="uk-UA"/>
        </a:p>
      </dgm:t>
    </dgm:pt>
    <dgm:pt modelId="{9C2CD057-A6A6-4D82-A76E-B1798093F0CC}" type="pres">
      <dgm:prSet presAssocID="{666F3F30-6A21-449A-8101-4FCA31A01D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1CEC459-CD5F-40D8-B65F-5348187EE532}" type="pres">
      <dgm:prSet presAssocID="{837B9C61-439D-4EC9-BA78-E506EFB78BB1}" presName="composite" presStyleCnt="0"/>
      <dgm:spPr/>
    </dgm:pt>
    <dgm:pt modelId="{EF4F7F4C-1FF9-49E5-B938-F6732C134C1E}" type="pres">
      <dgm:prSet presAssocID="{837B9C61-439D-4EC9-BA78-E506EFB78BB1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66D93A-8EAE-4F94-983B-424BC97E6B6C}" type="pres">
      <dgm:prSet presAssocID="{837B9C61-439D-4EC9-BA78-E506EFB78BB1}" presName="rect2" presStyleLbl="fgImgPlace1" presStyleIdx="0" presStyleCnt="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8715924-501E-402C-8671-BC0C12348DC8}" type="pres">
      <dgm:prSet presAssocID="{69A0F435-F2B5-4CEA-915E-9ACDCAE10E23}" presName="sibTrans" presStyleCnt="0"/>
      <dgm:spPr/>
    </dgm:pt>
    <dgm:pt modelId="{E6FB7773-5AE8-4EAC-B2BA-34C942CD7A18}" type="pres">
      <dgm:prSet presAssocID="{7368155C-8819-43C1-B31A-47052BB95526}" presName="composite" presStyleCnt="0"/>
      <dgm:spPr/>
    </dgm:pt>
    <dgm:pt modelId="{501FC917-A1FA-4DE4-916D-4B695D96DF53}" type="pres">
      <dgm:prSet presAssocID="{7368155C-8819-43C1-B31A-47052BB95526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8E0A5-3E5A-4DFE-A4A8-700623C2828F}" type="pres">
      <dgm:prSet presAssocID="{7368155C-8819-43C1-B31A-47052BB95526}" presName="rect2" presStyleLbl="fgImgPlace1" presStyleIdx="1" presStyleCnt="9" custScaleX="102041" custScaleY="106365" custLinFactNeighborX="1609" custLinFactNeighborY="615"/>
      <dgm:spPr>
        <a:blipFill dpi="0" rotWithShape="1">
          <a:blip xmlns:r="http://schemas.openxmlformats.org/officeDocument/2006/relationships" r:embed="rId2"/>
          <a:srcRect/>
          <a:stretch>
            <a:fillRect l="-43771" r="-1"/>
          </a:stretch>
        </a:blipFill>
      </dgm:spPr>
      <dgm:t>
        <a:bodyPr/>
        <a:lstStyle/>
        <a:p>
          <a:endParaRPr lang="uk-UA"/>
        </a:p>
      </dgm:t>
    </dgm:pt>
    <dgm:pt modelId="{15B0F039-0961-4A33-B55E-11FE9CE4B9CB}" type="pres">
      <dgm:prSet presAssocID="{B7A9A4FC-1914-46A6-9B4E-8FF527A16A06}" presName="sibTrans" presStyleCnt="0"/>
      <dgm:spPr/>
    </dgm:pt>
    <dgm:pt modelId="{2817C99F-4C2F-4184-A86A-3B6132B9CE51}" type="pres">
      <dgm:prSet presAssocID="{FB01D3B1-DED3-4198-B1E7-27B1DA7A0211}" presName="composite" presStyleCnt="0"/>
      <dgm:spPr/>
    </dgm:pt>
    <dgm:pt modelId="{5B996F17-9AB6-42AD-865D-337DACAF871A}" type="pres">
      <dgm:prSet presAssocID="{FB01D3B1-DED3-4198-B1E7-27B1DA7A0211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FE77A-1869-4583-A461-7209C0C1AA9D}" type="pres">
      <dgm:prSet presAssocID="{FB01D3B1-DED3-4198-B1E7-27B1DA7A0211}" presName="rect2" presStyleLbl="fgImgPlace1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96351A6-32C6-408B-B234-F16BAF36AED5}" type="pres">
      <dgm:prSet presAssocID="{348FC875-D6EA-4627-A5E5-23FD5DB84682}" presName="sibTrans" presStyleCnt="0"/>
      <dgm:spPr/>
    </dgm:pt>
    <dgm:pt modelId="{0B5BEDA0-70C0-4BB6-83BB-3CB185A13F20}" type="pres">
      <dgm:prSet presAssocID="{7C9A0640-F4CA-46D6-8C00-87625EB03720}" presName="composite" presStyleCnt="0"/>
      <dgm:spPr/>
    </dgm:pt>
    <dgm:pt modelId="{0F4C0DAF-DFAB-4AF9-8428-50B835C2F42B}" type="pres">
      <dgm:prSet presAssocID="{7C9A0640-F4CA-46D6-8C00-87625EB03720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8122D4-B483-4C7F-BC5C-D031590C93E7}" type="pres">
      <dgm:prSet presAssocID="{7C9A0640-F4CA-46D6-8C00-87625EB03720}" presName="rect2" presStyleLbl="fgImgPlace1" presStyleIdx="3" presStyleCnt="9" custLinFactNeighborX="1099" custLinFactNeighborY="52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A5D16A0-D669-4179-A09A-10C4AC1E4832}" type="pres">
      <dgm:prSet presAssocID="{ED613669-1FE5-47E0-8863-B342F8744392}" presName="sibTrans" presStyleCnt="0"/>
      <dgm:spPr/>
    </dgm:pt>
    <dgm:pt modelId="{6ECBA313-6CB4-4D71-8512-2A908B16400B}" type="pres">
      <dgm:prSet presAssocID="{CE8DC198-DFB9-4EB5-8F9B-A6D6C379A2B9}" presName="composite" presStyleCnt="0"/>
      <dgm:spPr/>
    </dgm:pt>
    <dgm:pt modelId="{25B0664A-FAFA-4B7D-B390-83D5C5D90E05}" type="pres">
      <dgm:prSet presAssocID="{CE8DC198-DFB9-4EB5-8F9B-A6D6C379A2B9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01F955-C09E-4BCD-B198-CCFA00C9A346}" type="pres">
      <dgm:prSet presAssocID="{CE8DC198-DFB9-4EB5-8F9B-A6D6C379A2B9}" presName="rect2" presStyleLbl="fgImgPlace1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A91E0DC-D769-4447-BFE9-6ED14BCF83D7}" type="pres">
      <dgm:prSet presAssocID="{03E1B3FF-7C6D-4A1B-ADE8-AB48DC1C93E9}" presName="sibTrans" presStyleCnt="0"/>
      <dgm:spPr/>
    </dgm:pt>
    <dgm:pt modelId="{03E09135-A92C-46A8-B59E-993C0FC85814}" type="pres">
      <dgm:prSet presAssocID="{D7E65DD0-0384-4E2B-8036-38AEC80D3904}" presName="composite" presStyleCnt="0"/>
      <dgm:spPr/>
    </dgm:pt>
    <dgm:pt modelId="{BC2B7E0F-4112-4359-BB96-FC911372F2B4}" type="pres">
      <dgm:prSet presAssocID="{D7E65DD0-0384-4E2B-8036-38AEC80D3904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82DC7-28AB-4A14-8B6E-109604607304}" type="pres">
      <dgm:prSet presAssocID="{D7E65DD0-0384-4E2B-8036-38AEC80D3904}" presName="rect2" presStyleLbl="fgImgPlace1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7BCBFDE-7D3A-4056-A5A1-EF029E254791}" type="pres">
      <dgm:prSet presAssocID="{46E892F5-CCEB-4B0A-AEAD-0F4A6863D39B}" presName="sibTrans" presStyleCnt="0"/>
      <dgm:spPr/>
    </dgm:pt>
    <dgm:pt modelId="{56CE0275-138E-4C2B-ACBC-D26AA3BF77E5}" type="pres">
      <dgm:prSet presAssocID="{E8FB0CFD-8B57-4B92-949B-6E4DCF6B5B2B}" presName="composite" presStyleCnt="0"/>
      <dgm:spPr/>
    </dgm:pt>
    <dgm:pt modelId="{7BB0EFB6-4623-4FCF-9418-389402CEB9C2}" type="pres">
      <dgm:prSet presAssocID="{E8FB0CFD-8B57-4B92-949B-6E4DCF6B5B2B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3D5589-4E95-4E12-A79F-6FCBEA1E3EB5}" type="pres">
      <dgm:prSet presAssocID="{E8FB0CFD-8B57-4B92-949B-6E4DCF6B5B2B}" presName="rect2" presStyleLbl="fgImgPlace1" presStyleIdx="6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F60155A-569D-4EBC-9A4C-71A3D9DDDE01}" type="pres">
      <dgm:prSet presAssocID="{E579D49D-7F4A-488B-BBB1-3CFCEFD626FA}" presName="sibTrans" presStyleCnt="0"/>
      <dgm:spPr/>
    </dgm:pt>
    <dgm:pt modelId="{EB8DBB3C-E4C3-48A7-8B17-95E9DAD2063F}" type="pres">
      <dgm:prSet presAssocID="{95A71B63-973C-4F53-B37B-0B57709B556D}" presName="composite" presStyleCnt="0"/>
      <dgm:spPr/>
    </dgm:pt>
    <dgm:pt modelId="{BD2E0699-16BB-4F1D-BB7A-B2FEED9FA8FA}" type="pres">
      <dgm:prSet presAssocID="{95A71B63-973C-4F53-B37B-0B57709B556D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576AD8-01FE-4B2F-8DBB-C437E68A79A0}" type="pres">
      <dgm:prSet presAssocID="{95A71B63-973C-4F53-B37B-0B57709B556D}" presName="rect2" presStyleLbl="fgImgPlace1" presStyleIdx="7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57FC23C-364D-43C7-B42E-425C38AE3A81}" type="pres">
      <dgm:prSet presAssocID="{D5A4D02B-8DB8-47B3-830C-FFB9C4FF45BB}" presName="sibTrans" presStyleCnt="0"/>
      <dgm:spPr/>
    </dgm:pt>
    <dgm:pt modelId="{9BD68F28-9B08-427E-BBCB-E6B056080792}" type="pres">
      <dgm:prSet presAssocID="{8E078751-1C50-4C49-A9A9-97C023190340}" presName="composite" presStyleCnt="0"/>
      <dgm:spPr/>
    </dgm:pt>
    <dgm:pt modelId="{7F99FE9B-5260-4275-9EC2-660393C8DAA1}" type="pres">
      <dgm:prSet presAssocID="{8E078751-1C50-4C49-A9A9-97C023190340}" presName="rect1" presStyleLbl="trAlignAcc1" presStyleIdx="8" presStyleCnt="9" custScaleX="1149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6C03A1-F5A2-471E-A194-6AC040B8CB8B}" type="pres">
      <dgm:prSet presAssocID="{8E078751-1C50-4C49-A9A9-97C023190340}" presName="rect2" presStyleLbl="fgImgPlace1" presStyleIdx="8" presStyleCnt="9" custLinFactNeighborX="-33678" custLinFactNeighborY="-3341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1B3ED136-16B3-4D8F-927E-6115796B79FF}" srcId="{666F3F30-6A21-449A-8101-4FCA31A01DA8}" destId="{7C9A0640-F4CA-46D6-8C00-87625EB03720}" srcOrd="3" destOrd="0" parTransId="{B0528482-BCEA-41DC-A3DB-58B1A6EACCBD}" sibTransId="{ED613669-1FE5-47E0-8863-B342F8744392}"/>
    <dgm:cxn modelId="{FDB97A35-16BD-4B3C-9AC9-458140F9BB0A}" type="presOf" srcId="{7368155C-8819-43C1-B31A-47052BB95526}" destId="{501FC917-A1FA-4DE4-916D-4B695D96DF53}" srcOrd="0" destOrd="0" presId="urn:microsoft.com/office/officeart/2008/layout/PictureStrips"/>
    <dgm:cxn modelId="{E9A435C6-2963-4F5E-98DB-7BF530B5C646}" srcId="{666F3F30-6A21-449A-8101-4FCA31A01DA8}" destId="{8E078751-1C50-4C49-A9A9-97C023190340}" srcOrd="8" destOrd="0" parTransId="{0E623AF7-3460-4270-89B1-B89A9B0A32BE}" sibTransId="{FFC66BCF-B3BE-47B1-B65C-F96F3F079BE6}"/>
    <dgm:cxn modelId="{CED22D7E-6E7C-428E-BCBA-343C20DF6BA8}" type="presOf" srcId="{E8FB0CFD-8B57-4B92-949B-6E4DCF6B5B2B}" destId="{7BB0EFB6-4623-4FCF-9418-389402CEB9C2}" srcOrd="0" destOrd="0" presId="urn:microsoft.com/office/officeart/2008/layout/PictureStrips"/>
    <dgm:cxn modelId="{83FE8EF4-E6BE-4CA9-AB06-2378AD6A47D9}" type="presOf" srcId="{7C9A0640-F4CA-46D6-8C00-87625EB03720}" destId="{0F4C0DAF-DFAB-4AF9-8428-50B835C2F42B}" srcOrd="0" destOrd="0" presId="urn:microsoft.com/office/officeart/2008/layout/PictureStrips"/>
    <dgm:cxn modelId="{F5668013-744E-408C-B637-196245D855C9}" srcId="{666F3F30-6A21-449A-8101-4FCA31A01DA8}" destId="{7368155C-8819-43C1-B31A-47052BB95526}" srcOrd="1" destOrd="0" parTransId="{70061B96-A8E3-491D-AADA-E6E8E65B8501}" sibTransId="{B7A9A4FC-1914-46A6-9B4E-8FF527A16A06}"/>
    <dgm:cxn modelId="{C18712D6-AE07-4F44-8763-9DE4BACE0ACE}" type="presOf" srcId="{95A71B63-973C-4F53-B37B-0B57709B556D}" destId="{BD2E0699-16BB-4F1D-BB7A-B2FEED9FA8FA}" srcOrd="0" destOrd="0" presId="urn:microsoft.com/office/officeart/2008/layout/PictureStrips"/>
    <dgm:cxn modelId="{FB111F83-6DC6-4156-891F-85E8BF9972F6}" srcId="{666F3F30-6A21-449A-8101-4FCA31A01DA8}" destId="{837B9C61-439D-4EC9-BA78-E506EFB78BB1}" srcOrd="0" destOrd="0" parTransId="{C3D8412E-058F-4244-811E-E6C5F7EDF38F}" sibTransId="{69A0F435-F2B5-4CEA-915E-9ACDCAE10E23}"/>
    <dgm:cxn modelId="{7FCDD095-19C5-48E8-8063-54FBAE26AF5F}" type="presOf" srcId="{FB01D3B1-DED3-4198-B1E7-27B1DA7A0211}" destId="{5B996F17-9AB6-42AD-865D-337DACAF871A}" srcOrd="0" destOrd="0" presId="urn:microsoft.com/office/officeart/2008/layout/PictureStrips"/>
    <dgm:cxn modelId="{3292445C-B260-40E9-8648-D36472E4917C}" type="presOf" srcId="{D7E65DD0-0384-4E2B-8036-38AEC80D3904}" destId="{BC2B7E0F-4112-4359-BB96-FC911372F2B4}" srcOrd="0" destOrd="0" presId="urn:microsoft.com/office/officeart/2008/layout/PictureStrips"/>
    <dgm:cxn modelId="{6905B851-5C3B-4D20-9C73-29F9E79A08AD}" srcId="{666F3F30-6A21-449A-8101-4FCA31A01DA8}" destId="{FB01D3B1-DED3-4198-B1E7-27B1DA7A0211}" srcOrd="2" destOrd="0" parTransId="{0153E927-5005-4B4F-B2EE-346995F6F2E4}" sibTransId="{348FC875-D6EA-4627-A5E5-23FD5DB84682}"/>
    <dgm:cxn modelId="{184F8CCE-3411-41F5-8542-CD2D295F797E}" type="presOf" srcId="{666F3F30-6A21-449A-8101-4FCA31A01DA8}" destId="{9C2CD057-A6A6-4D82-A76E-B1798093F0CC}" srcOrd="0" destOrd="0" presId="urn:microsoft.com/office/officeart/2008/layout/PictureStrips"/>
    <dgm:cxn modelId="{C5833A07-3CA3-4C0C-9CE2-0FCC1AEF16F0}" type="presOf" srcId="{CE8DC198-DFB9-4EB5-8F9B-A6D6C379A2B9}" destId="{25B0664A-FAFA-4B7D-B390-83D5C5D90E05}" srcOrd="0" destOrd="0" presId="urn:microsoft.com/office/officeart/2008/layout/PictureStrips"/>
    <dgm:cxn modelId="{2168869B-7436-4831-B4D1-70006F90E3FE}" srcId="{666F3F30-6A21-449A-8101-4FCA31A01DA8}" destId="{CE8DC198-DFB9-4EB5-8F9B-A6D6C379A2B9}" srcOrd="4" destOrd="0" parTransId="{1990B0D0-96D8-4B4A-8E2B-D647652D0C98}" sibTransId="{03E1B3FF-7C6D-4A1B-ADE8-AB48DC1C93E9}"/>
    <dgm:cxn modelId="{1A088D83-17BA-4906-A8A5-F603977499E7}" type="presOf" srcId="{8E078751-1C50-4C49-A9A9-97C023190340}" destId="{7F99FE9B-5260-4275-9EC2-660393C8DAA1}" srcOrd="0" destOrd="0" presId="urn:microsoft.com/office/officeart/2008/layout/PictureStrips"/>
    <dgm:cxn modelId="{DDEF9F87-DF78-4624-95D6-0ED3FC45F459}" srcId="{666F3F30-6A21-449A-8101-4FCA31A01DA8}" destId="{D7E65DD0-0384-4E2B-8036-38AEC80D3904}" srcOrd="5" destOrd="0" parTransId="{048C435E-57A6-4897-9002-4F4949D2C937}" sibTransId="{46E892F5-CCEB-4B0A-AEAD-0F4A6863D39B}"/>
    <dgm:cxn modelId="{35CEEF96-4CD3-4A53-AF4F-7060DAF39AEB}" srcId="{666F3F30-6A21-449A-8101-4FCA31A01DA8}" destId="{E8FB0CFD-8B57-4B92-949B-6E4DCF6B5B2B}" srcOrd="6" destOrd="0" parTransId="{944FB560-B86F-473E-B31E-AE18970B966D}" sibTransId="{E579D49D-7F4A-488B-BBB1-3CFCEFD626FA}"/>
    <dgm:cxn modelId="{DF70DBED-AFBD-4065-B602-D4D621FD5026}" type="presOf" srcId="{837B9C61-439D-4EC9-BA78-E506EFB78BB1}" destId="{EF4F7F4C-1FF9-49E5-B938-F6732C134C1E}" srcOrd="0" destOrd="0" presId="urn:microsoft.com/office/officeart/2008/layout/PictureStrips"/>
    <dgm:cxn modelId="{3334EE42-B5B8-4F14-9C19-C6E6D7C04F5E}" srcId="{666F3F30-6A21-449A-8101-4FCA31A01DA8}" destId="{95A71B63-973C-4F53-B37B-0B57709B556D}" srcOrd="7" destOrd="0" parTransId="{4B0E0172-2810-4C9C-A3BE-258D628BD817}" sibTransId="{D5A4D02B-8DB8-47B3-830C-FFB9C4FF45BB}"/>
    <dgm:cxn modelId="{FFC04A1E-0DD7-4E51-8749-CCBBD9C3237D}" type="presParOf" srcId="{9C2CD057-A6A6-4D82-A76E-B1798093F0CC}" destId="{41CEC459-CD5F-40D8-B65F-5348187EE532}" srcOrd="0" destOrd="0" presId="urn:microsoft.com/office/officeart/2008/layout/PictureStrips"/>
    <dgm:cxn modelId="{EA246582-3C0D-47F7-98DF-93EB51B53CC4}" type="presParOf" srcId="{41CEC459-CD5F-40D8-B65F-5348187EE532}" destId="{EF4F7F4C-1FF9-49E5-B938-F6732C134C1E}" srcOrd="0" destOrd="0" presId="urn:microsoft.com/office/officeart/2008/layout/PictureStrips"/>
    <dgm:cxn modelId="{B17C88E6-2F15-448F-BDC9-E8E2686E01C2}" type="presParOf" srcId="{41CEC459-CD5F-40D8-B65F-5348187EE532}" destId="{CC66D93A-8EAE-4F94-983B-424BC97E6B6C}" srcOrd="1" destOrd="0" presId="urn:microsoft.com/office/officeart/2008/layout/PictureStrips"/>
    <dgm:cxn modelId="{161B3D91-78EA-47D5-851F-503E7BD3950B}" type="presParOf" srcId="{9C2CD057-A6A6-4D82-A76E-B1798093F0CC}" destId="{68715924-501E-402C-8671-BC0C12348DC8}" srcOrd="1" destOrd="0" presId="urn:microsoft.com/office/officeart/2008/layout/PictureStrips"/>
    <dgm:cxn modelId="{FE7BD7BB-53B7-4E26-B0E8-E78FB0AF2761}" type="presParOf" srcId="{9C2CD057-A6A6-4D82-A76E-B1798093F0CC}" destId="{E6FB7773-5AE8-4EAC-B2BA-34C942CD7A18}" srcOrd="2" destOrd="0" presId="urn:microsoft.com/office/officeart/2008/layout/PictureStrips"/>
    <dgm:cxn modelId="{8005F746-6CA9-4B67-862D-D45F3C5ABA57}" type="presParOf" srcId="{E6FB7773-5AE8-4EAC-B2BA-34C942CD7A18}" destId="{501FC917-A1FA-4DE4-916D-4B695D96DF53}" srcOrd="0" destOrd="0" presId="urn:microsoft.com/office/officeart/2008/layout/PictureStrips"/>
    <dgm:cxn modelId="{7034D539-E880-48BC-BAC0-9A1E9441E23F}" type="presParOf" srcId="{E6FB7773-5AE8-4EAC-B2BA-34C942CD7A18}" destId="{6D68E0A5-3E5A-4DFE-A4A8-700623C2828F}" srcOrd="1" destOrd="0" presId="urn:microsoft.com/office/officeart/2008/layout/PictureStrips"/>
    <dgm:cxn modelId="{74302EA5-47AC-4587-9BF8-33F655DE2292}" type="presParOf" srcId="{9C2CD057-A6A6-4D82-A76E-B1798093F0CC}" destId="{15B0F039-0961-4A33-B55E-11FE9CE4B9CB}" srcOrd="3" destOrd="0" presId="urn:microsoft.com/office/officeart/2008/layout/PictureStrips"/>
    <dgm:cxn modelId="{5903C9B4-B8AD-475B-9FB1-28EABCE02B33}" type="presParOf" srcId="{9C2CD057-A6A6-4D82-A76E-B1798093F0CC}" destId="{2817C99F-4C2F-4184-A86A-3B6132B9CE51}" srcOrd="4" destOrd="0" presId="urn:microsoft.com/office/officeart/2008/layout/PictureStrips"/>
    <dgm:cxn modelId="{6C46848D-86CD-47C7-9D36-8DB6294E2C19}" type="presParOf" srcId="{2817C99F-4C2F-4184-A86A-3B6132B9CE51}" destId="{5B996F17-9AB6-42AD-865D-337DACAF871A}" srcOrd="0" destOrd="0" presId="urn:microsoft.com/office/officeart/2008/layout/PictureStrips"/>
    <dgm:cxn modelId="{67878D4C-3C7D-4789-B839-4B4A91EA4ED2}" type="presParOf" srcId="{2817C99F-4C2F-4184-A86A-3B6132B9CE51}" destId="{BDCFE77A-1869-4583-A461-7209C0C1AA9D}" srcOrd="1" destOrd="0" presId="urn:microsoft.com/office/officeart/2008/layout/PictureStrips"/>
    <dgm:cxn modelId="{F4023A56-EE86-47A1-BE9C-3F14C357AB42}" type="presParOf" srcId="{9C2CD057-A6A6-4D82-A76E-B1798093F0CC}" destId="{E96351A6-32C6-408B-B234-F16BAF36AED5}" srcOrd="5" destOrd="0" presId="urn:microsoft.com/office/officeart/2008/layout/PictureStrips"/>
    <dgm:cxn modelId="{522A08F6-DFBC-4731-A6AB-1A69BF7E8634}" type="presParOf" srcId="{9C2CD057-A6A6-4D82-A76E-B1798093F0CC}" destId="{0B5BEDA0-70C0-4BB6-83BB-3CB185A13F20}" srcOrd="6" destOrd="0" presId="urn:microsoft.com/office/officeart/2008/layout/PictureStrips"/>
    <dgm:cxn modelId="{EB5011FB-EA3E-4EA2-B17B-DCB91C92E748}" type="presParOf" srcId="{0B5BEDA0-70C0-4BB6-83BB-3CB185A13F20}" destId="{0F4C0DAF-DFAB-4AF9-8428-50B835C2F42B}" srcOrd="0" destOrd="0" presId="urn:microsoft.com/office/officeart/2008/layout/PictureStrips"/>
    <dgm:cxn modelId="{3CAD8422-9949-4ADD-BB48-95614B2D47F1}" type="presParOf" srcId="{0B5BEDA0-70C0-4BB6-83BB-3CB185A13F20}" destId="{EE8122D4-B483-4C7F-BC5C-D031590C93E7}" srcOrd="1" destOrd="0" presId="urn:microsoft.com/office/officeart/2008/layout/PictureStrips"/>
    <dgm:cxn modelId="{DC239C44-7CFF-4DD0-BC09-CC365443D2F6}" type="presParOf" srcId="{9C2CD057-A6A6-4D82-A76E-B1798093F0CC}" destId="{1A5D16A0-D669-4179-A09A-10C4AC1E4832}" srcOrd="7" destOrd="0" presId="urn:microsoft.com/office/officeart/2008/layout/PictureStrips"/>
    <dgm:cxn modelId="{ECD2DD39-D3B0-4ECD-951A-515B9168F741}" type="presParOf" srcId="{9C2CD057-A6A6-4D82-A76E-B1798093F0CC}" destId="{6ECBA313-6CB4-4D71-8512-2A908B16400B}" srcOrd="8" destOrd="0" presId="urn:microsoft.com/office/officeart/2008/layout/PictureStrips"/>
    <dgm:cxn modelId="{F8AF1929-186D-47A8-B064-46C3F16269C0}" type="presParOf" srcId="{6ECBA313-6CB4-4D71-8512-2A908B16400B}" destId="{25B0664A-FAFA-4B7D-B390-83D5C5D90E05}" srcOrd="0" destOrd="0" presId="urn:microsoft.com/office/officeart/2008/layout/PictureStrips"/>
    <dgm:cxn modelId="{20B31DF3-0271-495C-8B07-AD348A54C9C9}" type="presParOf" srcId="{6ECBA313-6CB4-4D71-8512-2A908B16400B}" destId="{9401F955-C09E-4BCD-B198-CCFA00C9A346}" srcOrd="1" destOrd="0" presId="urn:microsoft.com/office/officeart/2008/layout/PictureStrips"/>
    <dgm:cxn modelId="{52EE32F5-083F-4953-AA4F-08BA625F0BFA}" type="presParOf" srcId="{9C2CD057-A6A6-4D82-A76E-B1798093F0CC}" destId="{6A91E0DC-D769-4447-BFE9-6ED14BCF83D7}" srcOrd="9" destOrd="0" presId="urn:microsoft.com/office/officeart/2008/layout/PictureStrips"/>
    <dgm:cxn modelId="{FB2EE864-D9D6-4B9C-8B0C-B8DA54311D3E}" type="presParOf" srcId="{9C2CD057-A6A6-4D82-A76E-B1798093F0CC}" destId="{03E09135-A92C-46A8-B59E-993C0FC85814}" srcOrd="10" destOrd="0" presId="urn:microsoft.com/office/officeart/2008/layout/PictureStrips"/>
    <dgm:cxn modelId="{624C624F-0596-4D67-A0AA-A1E2CBC951EE}" type="presParOf" srcId="{03E09135-A92C-46A8-B59E-993C0FC85814}" destId="{BC2B7E0F-4112-4359-BB96-FC911372F2B4}" srcOrd="0" destOrd="0" presId="urn:microsoft.com/office/officeart/2008/layout/PictureStrips"/>
    <dgm:cxn modelId="{AB1FD63E-4680-47BE-AAFC-EDAEB77F95A8}" type="presParOf" srcId="{03E09135-A92C-46A8-B59E-993C0FC85814}" destId="{8F482DC7-28AB-4A14-8B6E-109604607304}" srcOrd="1" destOrd="0" presId="urn:microsoft.com/office/officeart/2008/layout/PictureStrips"/>
    <dgm:cxn modelId="{1EDF5669-7F68-4D0F-9FBE-53C612B8B99E}" type="presParOf" srcId="{9C2CD057-A6A6-4D82-A76E-B1798093F0CC}" destId="{67BCBFDE-7D3A-4056-A5A1-EF029E254791}" srcOrd="11" destOrd="0" presId="urn:microsoft.com/office/officeart/2008/layout/PictureStrips"/>
    <dgm:cxn modelId="{FB88AC73-1D67-4C33-A883-E626888AF552}" type="presParOf" srcId="{9C2CD057-A6A6-4D82-A76E-B1798093F0CC}" destId="{56CE0275-138E-4C2B-ACBC-D26AA3BF77E5}" srcOrd="12" destOrd="0" presId="urn:microsoft.com/office/officeart/2008/layout/PictureStrips"/>
    <dgm:cxn modelId="{BA038D3B-A4C5-4CAB-9CDC-0BB6336432D8}" type="presParOf" srcId="{56CE0275-138E-4C2B-ACBC-D26AA3BF77E5}" destId="{7BB0EFB6-4623-4FCF-9418-389402CEB9C2}" srcOrd="0" destOrd="0" presId="urn:microsoft.com/office/officeart/2008/layout/PictureStrips"/>
    <dgm:cxn modelId="{B2683CAC-6749-42C2-A6EA-FD47BF1D3A87}" type="presParOf" srcId="{56CE0275-138E-4C2B-ACBC-D26AA3BF77E5}" destId="{0C3D5589-4E95-4E12-A79F-6FCBEA1E3EB5}" srcOrd="1" destOrd="0" presId="urn:microsoft.com/office/officeart/2008/layout/PictureStrips"/>
    <dgm:cxn modelId="{2B0A742F-C988-49CB-80E2-F6D1F56F7A26}" type="presParOf" srcId="{9C2CD057-A6A6-4D82-A76E-B1798093F0CC}" destId="{BF60155A-569D-4EBC-9A4C-71A3D9DDDE01}" srcOrd="13" destOrd="0" presId="urn:microsoft.com/office/officeart/2008/layout/PictureStrips"/>
    <dgm:cxn modelId="{9DDCFB57-913B-4953-93C1-6F206FC6BB98}" type="presParOf" srcId="{9C2CD057-A6A6-4D82-A76E-B1798093F0CC}" destId="{EB8DBB3C-E4C3-48A7-8B17-95E9DAD2063F}" srcOrd="14" destOrd="0" presId="urn:microsoft.com/office/officeart/2008/layout/PictureStrips"/>
    <dgm:cxn modelId="{BD84B41C-5976-4B6E-A9D8-CD77C87D471F}" type="presParOf" srcId="{EB8DBB3C-E4C3-48A7-8B17-95E9DAD2063F}" destId="{BD2E0699-16BB-4F1D-BB7A-B2FEED9FA8FA}" srcOrd="0" destOrd="0" presId="urn:microsoft.com/office/officeart/2008/layout/PictureStrips"/>
    <dgm:cxn modelId="{D0607182-92AA-4A02-8DC6-008A12353EED}" type="presParOf" srcId="{EB8DBB3C-E4C3-48A7-8B17-95E9DAD2063F}" destId="{9F576AD8-01FE-4B2F-8DBB-C437E68A79A0}" srcOrd="1" destOrd="0" presId="urn:microsoft.com/office/officeart/2008/layout/PictureStrips"/>
    <dgm:cxn modelId="{B1CC96ED-2AFF-4A3C-8A31-5F83B99207D7}" type="presParOf" srcId="{9C2CD057-A6A6-4D82-A76E-B1798093F0CC}" destId="{157FC23C-364D-43C7-B42E-425C38AE3A81}" srcOrd="15" destOrd="0" presId="urn:microsoft.com/office/officeart/2008/layout/PictureStrips"/>
    <dgm:cxn modelId="{4FDE3435-395A-49C8-A019-64E830F52922}" type="presParOf" srcId="{9C2CD057-A6A6-4D82-A76E-B1798093F0CC}" destId="{9BD68F28-9B08-427E-BBCB-E6B056080792}" srcOrd="16" destOrd="0" presId="urn:microsoft.com/office/officeart/2008/layout/PictureStrips"/>
    <dgm:cxn modelId="{1ADD6A35-C418-459D-95AA-ED439D380769}" type="presParOf" srcId="{9BD68F28-9B08-427E-BBCB-E6B056080792}" destId="{7F99FE9B-5260-4275-9EC2-660393C8DAA1}" srcOrd="0" destOrd="0" presId="urn:microsoft.com/office/officeart/2008/layout/PictureStrips"/>
    <dgm:cxn modelId="{4837CF9B-468D-4177-AE70-B08A657D7C68}" type="presParOf" srcId="{9BD68F28-9B08-427E-BBCB-E6B056080792}" destId="{B26C03A1-F5A2-471E-A194-6AC040B8CB8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7F4C-1FF9-49E5-B938-F6732C134C1E}">
      <dsp:nvSpPr>
        <dsp:cNvPr id="0" name=""/>
        <dsp:cNvSpPr/>
      </dsp:nvSpPr>
      <dsp:spPr>
        <a:xfrm>
          <a:off x="1213961" y="348965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глибоко подихати 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13961" y="348965"/>
        <a:ext cx="2750019" cy="859381"/>
      </dsp:txXfrm>
    </dsp:sp>
    <dsp:sp modelId="{CC66D93A-8EAE-4F94-983B-424BC97E6B6C}">
      <dsp:nvSpPr>
        <dsp:cNvPr id="0" name=""/>
        <dsp:cNvSpPr/>
      </dsp:nvSpPr>
      <dsp:spPr>
        <a:xfrm>
          <a:off x="1099377" y="224832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1FC917-A1FA-4DE4-916D-4B695D96DF53}">
      <dsp:nvSpPr>
        <dsp:cNvPr id="0" name=""/>
        <dsp:cNvSpPr/>
      </dsp:nvSpPr>
      <dsp:spPr>
        <a:xfrm>
          <a:off x="4287507" y="363324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послухати спокійну музику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7507" y="363324"/>
        <a:ext cx="2750019" cy="859381"/>
      </dsp:txXfrm>
    </dsp:sp>
    <dsp:sp modelId="{6D68E0A5-3E5A-4DFE-A4A8-700623C2828F}">
      <dsp:nvSpPr>
        <dsp:cNvPr id="0" name=""/>
        <dsp:cNvSpPr/>
      </dsp:nvSpPr>
      <dsp:spPr>
        <a:xfrm>
          <a:off x="4176463" y="216023"/>
          <a:ext cx="613844" cy="959784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43771" r="-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996F17-9AB6-42AD-865D-337DACAF871A}">
      <dsp:nvSpPr>
        <dsp:cNvPr id="0" name=""/>
        <dsp:cNvSpPr/>
      </dsp:nvSpPr>
      <dsp:spPr>
        <a:xfrm>
          <a:off x="1217030" y="1445189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прогулятися на природі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17030" y="1445189"/>
        <a:ext cx="2750019" cy="859381"/>
      </dsp:txXfrm>
    </dsp:sp>
    <dsp:sp modelId="{BDCFE77A-1869-4583-A461-7209C0C1AA9D}">
      <dsp:nvSpPr>
        <dsp:cNvPr id="0" name=""/>
        <dsp:cNvSpPr/>
      </dsp:nvSpPr>
      <dsp:spPr>
        <a:xfrm>
          <a:off x="1102446" y="1321056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4C0DAF-DFAB-4AF9-8428-50B835C2F42B}">
      <dsp:nvSpPr>
        <dsp:cNvPr id="0" name=""/>
        <dsp:cNvSpPr/>
      </dsp:nvSpPr>
      <dsp:spPr>
        <a:xfrm>
          <a:off x="4284438" y="1445189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посидіти біля води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4438" y="1445189"/>
        <a:ext cx="2750019" cy="859381"/>
      </dsp:txXfrm>
    </dsp:sp>
    <dsp:sp modelId="{EE8122D4-B483-4C7F-BC5C-D031590C93E7}">
      <dsp:nvSpPr>
        <dsp:cNvPr id="0" name=""/>
        <dsp:cNvSpPr/>
      </dsp:nvSpPr>
      <dsp:spPr>
        <a:xfrm>
          <a:off x="4176465" y="1368150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B0664A-FAFA-4B7D-B390-83D5C5D90E05}">
      <dsp:nvSpPr>
        <dsp:cNvPr id="0" name=""/>
        <dsp:cNvSpPr/>
      </dsp:nvSpPr>
      <dsp:spPr>
        <a:xfrm>
          <a:off x="1217030" y="2527054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погладити кішку або собаку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17030" y="2527054"/>
        <a:ext cx="2750019" cy="859381"/>
      </dsp:txXfrm>
    </dsp:sp>
    <dsp:sp modelId="{9401F955-C09E-4BCD-B198-CCFA00C9A346}">
      <dsp:nvSpPr>
        <dsp:cNvPr id="0" name=""/>
        <dsp:cNvSpPr/>
      </dsp:nvSpPr>
      <dsp:spPr>
        <a:xfrm>
          <a:off x="1102446" y="2402921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2B7E0F-4112-4359-BB96-FC911372F2B4}">
      <dsp:nvSpPr>
        <dsp:cNvPr id="0" name=""/>
        <dsp:cNvSpPr/>
      </dsp:nvSpPr>
      <dsp:spPr>
        <a:xfrm>
          <a:off x="4284438" y="2527054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зробити будь-яку фізичну вправу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4438" y="2527054"/>
        <a:ext cx="2750019" cy="859381"/>
      </dsp:txXfrm>
    </dsp:sp>
    <dsp:sp modelId="{8F482DC7-28AB-4A14-8B6E-109604607304}">
      <dsp:nvSpPr>
        <dsp:cNvPr id="0" name=""/>
        <dsp:cNvSpPr/>
      </dsp:nvSpPr>
      <dsp:spPr>
        <a:xfrm>
          <a:off x="4169853" y="2402921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0EFB6-4623-4FCF-9418-389402CEB9C2}">
      <dsp:nvSpPr>
        <dsp:cNvPr id="0" name=""/>
        <dsp:cNvSpPr/>
      </dsp:nvSpPr>
      <dsp:spPr>
        <a:xfrm>
          <a:off x="1217030" y="3608919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помацати сніг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17030" y="3608919"/>
        <a:ext cx="2750019" cy="859381"/>
      </dsp:txXfrm>
    </dsp:sp>
    <dsp:sp modelId="{0C3D5589-4E95-4E12-A79F-6FCBEA1E3EB5}">
      <dsp:nvSpPr>
        <dsp:cNvPr id="0" name=""/>
        <dsp:cNvSpPr/>
      </dsp:nvSpPr>
      <dsp:spPr>
        <a:xfrm>
          <a:off x="1102446" y="3484786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2E0699-16BB-4F1D-BB7A-B2FEED9FA8FA}">
      <dsp:nvSpPr>
        <dsp:cNvPr id="0" name=""/>
        <dsp:cNvSpPr/>
      </dsp:nvSpPr>
      <dsp:spPr>
        <a:xfrm>
          <a:off x="4284438" y="3608919"/>
          <a:ext cx="2750019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понюхати, чим пахне ваша </a:t>
          </a: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долоня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4438" y="3608919"/>
        <a:ext cx="2750019" cy="859381"/>
      </dsp:txXfrm>
    </dsp:sp>
    <dsp:sp modelId="{9F576AD8-01FE-4B2F-8DBB-C437E68A79A0}">
      <dsp:nvSpPr>
        <dsp:cNvPr id="0" name=""/>
        <dsp:cNvSpPr/>
      </dsp:nvSpPr>
      <dsp:spPr>
        <a:xfrm>
          <a:off x="4169853" y="3484786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99FE9B-5260-4275-9EC2-660393C8DAA1}">
      <dsp:nvSpPr>
        <dsp:cNvPr id="0" name=""/>
        <dsp:cNvSpPr/>
      </dsp:nvSpPr>
      <dsp:spPr>
        <a:xfrm>
          <a:off x="2488510" y="4690784"/>
          <a:ext cx="3159882" cy="8593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8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50000"/>
                </a:schemeClr>
              </a:solidFill>
            </a:rPr>
            <a:t>запитати себе: «Що я зараз відчуваю»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88510" y="4690784"/>
        <a:ext cx="3159882" cy="859381"/>
      </dsp:txXfrm>
    </dsp:sp>
    <dsp:sp modelId="{B26C03A1-F5A2-471E-A194-6AC040B8CB8B}">
      <dsp:nvSpPr>
        <dsp:cNvPr id="0" name=""/>
        <dsp:cNvSpPr/>
      </dsp:nvSpPr>
      <dsp:spPr>
        <a:xfrm>
          <a:off x="2376262" y="4536504"/>
          <a:ext cx="601566" cy="902350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2CF186E-BE52-48A9-8F8A-B3CC8ECCE2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376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375E486-4115-4A32-AE03-9740A4312197}" type="slidenum">
              <a:rPr lang="uk-UA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uk-UA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Місце для нотато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uk-UA" dirty="0" smtClean="0">
              <a:latin typeface="Times New Roman" pitchFamily="18" charset="0"/>
            </a:endParaRPr>
          </a:p>
        </p:txBody>
      </p:sp>
      <p:sp>
        <p:nvSpPr>
          <p:cNvPr id="19460" name="Місце для номера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EA14A81-B34A-492A-8211-D476ED20C672}" type="slidenum">
              <a:rPr lang="uk-UA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uk-UA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52FB-AEFF-49BB-BC65-4EBF0BC291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45773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45B3-5EB9-40AD-A48F-17C60F4057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24441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7824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7824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94D0-0451-43CB-A82C-FDBDFAFC35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19950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507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F42-B0F1-4F65-BEDC-FECFE905A6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16449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9D34-5DD6-4513-8F73-D54E21C58E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47279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88A5-1021-49EE-ACEE-0E2BA082E4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6318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639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639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E23E-A9AA-4095-9D64-D3DB5BBED5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2491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3C4A-8BD3-46AA-B619-C14853B3A3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37908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05D1-0ACA-44D2-B11E-2BDEE39702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053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850F-B8A8-40D3-9623-0CEA3A3C3D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12622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D95E-595B-4C34-B87F-72B2A4B21B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3800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91CA-3110-444E-B33E-22663B48D3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13305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6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44C27F61-F4D5-4B3A-9956-30363F3952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push/>
  </p:transition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8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8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8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9832" y="899517"/>
            <a:ext cx="8569325" cy="1943471"/>
          </a:xfrm>
        </p:spPr>
        <p:txBody>
          <a:bodyPr/>
          <a:lstStyle/>
          <a:p>
            <a:pPr eaLnBrk="1"/>
            <a:r>
              <a:rPr lang="uk-UA" sz="66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«Ключ до щастя»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4" y="2843733"/>
            <a:ext cx="5291407" cy="403546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808" y="395461"/>
            <a:ext cx="9001000" cy="720080"/>
          </a:xfrm>
        </p:spPr>
        <p:txBody>
          <a:bodyPr/>
          <a:lstStyle/>
          <a:p>
            <a:r>
              <a:rPr lang="uk-UA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Відчути себе "тут і зараз" можливо, якщо:</a:t>
            </a:r>
            <a:endParaRPr lang="uk-UA" sz="36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9443531"/>
              </p:ext>
            </p:extLst>
          </p:nvPr>
        </p:nvGraphicFramePr>
        <p:xfrm>
          <a:off x="1151880" y="1115541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862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808" y="611485"/>
            <a:ext cx="8856984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Уявіть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все що відбувається зараз - єдине, що у вас є. Минуле - це спогади. Можна пограти з 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однією нехитрою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думкою 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(свято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вірити в неї необов'язково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Майбутнє - це уявні картинки. Крім «зараз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вас нічого немає. Це трохи 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незатишно,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це одночасно і 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«вставляє».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навколишнє стає на порядок </a:t>
            </a:r>
            <a:r>
              <a:rPr lang="uk-UA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яскравіше, </a:t>
            </a:r>
            <a:r>
              <a:rPr lang="uk-UA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життя набирає силу.</a:t>
            </a:r>
            <a:endParaRPr lang="ru-RU" sz="3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 bwMode="auto">
          <a:xfrm>
            <a:off x="2087984" y="4130337"/>
            <a:ext cx="6120003" cy="31332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5856" y="5918610"/>
            <a:ext cx="7992888" cy="9510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"/>
          <a:stretch/>
        </p:blipFill>
        <p:spPr bwMode="auto">
          <a:xfrm>
            <a:off x="2862608" y="456892"/>
            <a:ext cx="4320482" cy="5475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uk-UA" sz="4800" i="1" dirty="0" smtClean="0">
                <a:ln w="381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 а с т я</a:t>
            </a:r>
            <a:r>
              <a:rPr lang="uk-UA" sz="4800" i="1" dirty="0" smtClean="0">
                <a:ln w="38100" cmpd="sng">
                  <a:solidFill>
                    <a:srgbClr val="5E0A34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840" y="1547589"/>
            <a:ext cx="8278812" cy="4824560"/>
          </a:xfrm>
        </p:spPr>
        <p:txBody>
          <a:bodyPr/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це природний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стан людини.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Спостерігаючи за маленькими дітьми: що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як не його, випромінюють ці широко розкриті світу захоплені очі?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кожного з нас дитинство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яким би воно не було)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країна,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якій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мешкає щастя.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Психологдом\картинки по темам\0a31ac3700af442ac5e7b6f92e4e6be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3162" r="2823" b="13198"/>
          <a:stretch/>
        </p:blipFill>
        <p:spPr bwMode="auto">
          <a:xfrm>
            <a:off x="5544368" y="3059757"/>
            <a:ext cx="3960440" cy="3912784"/>
          </a:xfrm>
          <a:prstGeom prst="star32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2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5816" y="539477"/>
            <a:ext cx="8856984" cy="610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sz="3200" b="1" i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Одного разу Сократ запитав у</a:t>
            </a:r>
          </a:p>
          <a:p>
            <a:r>
              <a:rPr lang="uk-UA" sz="3200" b="1" i="1" dirty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                             своїх слухачів, що, на їх думку,</a:t>
            </a:r>
          </a:p>
          <a:p>
            <a:r>
              <a:rPr lang="uk-UA" sz="3200" b="1" i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                              є найголовнішим у житті?</a:t>
            </a:r>
          </a:p>
          <a:p>
            <a:endParaRPr lang="uk-UA" sz="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Хтось із шановних громадян сказав, що головне - це здоров'я, хтось назвав добре складене тіло і успіх у протилежної статі, а деякі наполягали на пріоритеті забезпеченості і положення в суспільстві. Запитали і у Сократа, що ж для нього найголовніше в житті, і той відповів: «Бути щасливим».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 тим, що ні здоров'я, ні прекрасне тіло, ні забезпеченість і високе положення в суспільстві ще не є гарантією щастя, погодилися всі.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" b="96507" l="9826" r="8969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" y="395461"/>
            <a:ext cx="3967602" cy="2880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47824" y="535834"/>
            <a:ext cx="8393743" cy="58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uk-UA" sz="3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sz="36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чи так </a:t>
            </a:r>
            <a:r>
              <a:rPr lang="uk-UA" sz="3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важливе </a:t>
            </a:r>
            <a:r>
              <a:rPr lang="uk-UA" sz="36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щастя? </a:t>
            </a:r>
            <a:endParaRPr lang="uk-UA" sz="3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 запитав, до якого лікаря звернуться його слухачі, якщо у них виникне проблема: до здорового, красивого, багатого, знатного або до щасливого?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 вибрали в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порадники</a:t>
            </a: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щасливого цілителя.</a:t>
            </a: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філософ легко і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  довів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що  саме </a:t>
            </a: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 найголовнішою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цінністю нашого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" b="100000" l="1000" r="98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13" y="3277201"/>
            <a:ext cx="4824113" cy="391627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208" y="683493"/>
            <a:ext cx="8784976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	Всім </a:t>
            </a:r>
            <a:r>
              <a:rPr lang="uk-UA" sz="3200" b="1" i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добре відомо, що за гроші можна купити їжу, але не апетит, ліжко, але не сон, ліки, але не здоров'я, розвагу, але не радість. Так і щастя ні купити, ні позичити, ні вкрасти неможливо: воно є нашим суб'єктивним переживанням. Його не можна ні </a:t>
            </a:r>
            <a:r>
              <a:rPr lang="uk-UA" sz="3200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зважити, </a:t>
            </a:r>
            <a:r>
              <a:rPr lang="uk-UA" sz="3200" b="1" i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ні </a:t>
            </a:r>
            <a:r>
              <a:rPr lang="uk-UA" sz="3200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виміряти, </a:t>
            </a:r>
            <a:r>
              <a:rPr lang="uk-UA" sz="3200" b="1" i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ні порівняти з чим-небудь </a:t>
            </a:r>
            <a:r>
              <a:rPr lang="uk-UA" sz="3200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 просто щастя, воно абсолютно!</a:t>
            </a:r>
            <a:endParaRPr lang="ru-RU" sz="3200" b="1" i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мусор\картинки\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925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" t="-5177" r="1" b="3077"/>
          <a:stretch/>
        </p:blipFill>
        <p:spPr bwMode="auto">
          <a:xfrm>
            <a:off x="3593366" y="3995861"/>
            <a:ext cx="3679193" cy="3443326"/>
          </a:xfrm>
          <a:prstGeom prst="cloud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мусор\картинки\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0" b="100000" l="0" r="29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58" r="68142"/>
          <a:stretch/>
        </p:blipFill>
        <p:spPr bwMode="auto">
          <a:xfrm>
            <a:off x="3593366" y="6732165"/>
            <a:ext cx="1173766" cy="8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27" r="11575"/>
          <a:stretch/>
        </p:blipFill>
        <p:spPr bwMode="auto">
          <a:xfrm>
            <a:off x="342096" y="683494"/>
            <a:ext cx="2327677" cy="1947246"/>
          </a:xfrm>
          <a:prstGeom prst="parallelogram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031" y="660970"/>
            <a:ext cx="698477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400" b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uk-UA" sz="2600" b="1" dirty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прислухаємося до </a:t>
            </a:r>
            <a:r>
              <a:rPr lang="uk-UA" sz="2600" b="1" dirty="0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поради К.</a:t>
            </a:r>
            <a:r>
              <a:rPr lang="uk-UA" sz="2600" b="1" dirty="0" err="1" smtClean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Джерома</a:t>
            </a:r>
            <a:r>
              <a:rPr lang="uk-UA" sz="2600" b="1" dirty="0">
                <a:solidFill>
                  <a:srgbClr val="0032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«Нехай буде легка тура твого життя, візьми в неї тільки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найнеобхідніше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І тоді ти побачиш, що тура твоя попливе легше, що їй майже не загрожує небезпека перекинутися. Та й не біда,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808" y="2483693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вона перевернеться: нехитрий, добротний вантаж її не боїться води. Тобі вистачить часу і на роздуми, і на працю, і на те, щоб насолодитися сонячним світлом життя, і на те, щоб слухати затамувавши подих Еолову гармонію, яку посланий богом вітерець витягує з струн людського серця». Так що ж нам дійсно необхідно взяти з собою, відправляючись у подорож за щастям?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808" y="1115541"/>
            <a:ext cx="8568952" cy="512749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Люби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батьків , </a:t>
            </a:r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тварин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квіти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небо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  землю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     життя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</a:t>
            </a:r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endParaRPr lang="uk-UA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Поки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ти </a:t>
            </a:r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любиш, </a:t>
            </a:r>
            <a:r>
              <a:rPr lang="uk-UA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щастя з тобою </a:t>
            </a:r>
            <a:r>
              <a:rPr lang="uk-UA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! </a:t>
            </a:r>
            <a:endParaRPr lang="ru-RU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940206"/>
            <a:ext cx="3096345" cy="2707034"/>
          </a:xfrm>
          <a:prstGeom prst="hear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0" y="2195661"/>
            <a:ext cx="4109876" cy="3396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347"/>
          <a:stretch/>
        </p:blipFill>
        <p:spPr bwMode="auto">
          <a:xfrm flipH="1">
            <a:off x="4100856" y="3307226"/>
            <a:ext cx="2159448" cy="25037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042" y="683493"/>
            <a:ext cx="8928992" cy="11227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Мудреці кажуть: слухай своє тіло </a:t>
            </a:r>
            <a:endParaRPr lang="uk-UA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- </a:t>
            </a: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ньому ключ до щастя.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042" y="4427909"/>
            <a:ext cx="8635082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 перебувати у контакті зі своїм організмом, слухай його, вивчай, давай можливість емоціям і відчуттям вільно перетікати з одних ділянок тіла в інші. Вчися довіряти тілу і слідувати за ним. І щастя обов'язково відшукає тебе!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vansi.eu/website/images/Afbeelding3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EF"/>
              </a:clrFrom>
              <a:clrTo>
                <a:srgbClr val="FFFF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1691605"/>
            <a:ext cx="4248472" cy="28476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816" y="1043533"/>
            <a:ext cx="8712968" cy="540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40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ити </a:t>
            </a:r>
            <a:r>
              <a:rPr lang="uk-UA" sz="40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тут і </a:t>
            </a:r>
            <a:r>
              <a:rPr lang="uk-UA" sz="40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зараз</a:t>
            </a:r>
          </a:p>
          <a:p>
            <a:pPr algn="ctr"/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запитання: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 потрібно жити тут і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зараз?»,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ідповісти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зовсім просто. Щоб краще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працювати,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краще відпочивати. Щоб наші почуття були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яскравіші та витонченіші.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розвинути свої здібності. Щоб навчитися реально слухати оточуючих і дійсно бути присутнім поруч з іншою людиною.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Одне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пояснень цьому криється в сучасній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культурі,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якої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«робити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стало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важливіше,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«бути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- коп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- копия</Template>
  <TotalTime>416</TotalTime>
  <Words>483</Words>
  <Application>Microsoft Office PowerPoint</Application>
  <PresentationFormat>Произвольный</PresentationFormat>
  <Paragraphs>55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- копия</vt:lpstr>
      <vt:lpstr>«Ключ до щастя»</vt:lpstr>
      <vt:lpstr>Щ а с т 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Відчути себе "тут і зараз" можливо, якщо: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«Ключ до щастя»</dc:title>
  <dc:creator>Пользователь Windows</dc:creator>
  <cp:lastModifiedBy>Пользователь Windows</cp:lastModifiedBy>
  <cp:revision>40</cp:revision>
  <cp:lastPrinted>1601-01-01T00:00:00Z</cp:lastPrinted>
  <dcterms:created xsi:type="dcterms:W3CDTF">2013-12-12T17:26:23Z</dcterms:created>
  <dcterms:modified xsi:type="dcterms:W3CDTF">2013-12-12T15:18:59Z</dcterms:modified>
</cp:coreProperties>
</file>