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47" d="100"/>
          <a:sy n="47" d="100"/>
        </p:scale>
        <p:origin x="-10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11DE1-DF0D-4578-AE4F-45A1C15E22D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888F50-8400-448D-B4E4-976185CD7763}">
      <dgm:prSet phldrT="[Текст]" custT="1"/>
      <dgm:spPr/>
      <dgm:t>
        <a:bodyPr/>
        <a:lstStyle/>
        <a:p>
          <a:r>
            <a:rPr lang="uk-UA" sz="1700" b="1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Докорінне переосмислення </a:t>
          </a:r>
          <a:r>
            <a:rPr lang="uk-UA" sz="1700" b="0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усієї системи виховання </a:t>
          </a:r>
          <a:endParaRPr lang="uk-UA" sz="1700" b="0" i="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E28D4-3538-4175-8D05-47B212C104B0}" type="parTrans" cxnId="{C2BDF074-F591-4B22-A53C-C9A4A02DBB89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6810B-C1E5-42EF-A376-72A5C874404F}" type="sibTrans" cxnId="{C2BDF074-F591-4B22-A53C-C9A4A02DBB89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97FE2-2D87-40C1-83D8-854233E38AC0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Оновлення</a:t>
          </a:r>
          <a:r>
            <a:rPr lang="uk-UA" sz="1600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змісту, форм і методів духовного становлення особистості</a:t>
          </a:r>
          <a:endParaRPr lang="uk-UA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D559F-4360-47A7-8F8B-9B620937E1DA}" type="parTrans" cxnId="{E938AA17-9BEC-4480-A73C-B2EB69F4CB58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2AC94-CD83-46D4-9BBD-6A0241240A23}" type="sibTrans" cxnId="{E938AA17-9BEC-4480-A73C-B2EB69F4CB58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76C12-3B2F-47BC-A991-AC21AA395B1B}">
      <dgm:prSet phldrT="[Текст]" custT="1"/>
      <dgm:spPr/>
      <dgm:t>
        <a:bodyPr/>
        <a:lstStyle/>
        <a:p>
          <a:r>
            <a:rPr lang="uk-UA" sz="1800" b="1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Гуманізація </a:t>
          </a:r>
          <a:r>
            <a:rPr lang="uk-UA" sz="1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життєдіяль</a:t>
          </a:r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k-UA" sz="18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ності</a:t>
          </a:r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учня</a:t>
          </a:r>
          <a:endParaRPr lang="uk-UA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B2EAD-7337-45CF-AEF0-20335662DE80}" type="parTrans" cxnId="{DB28BE32-54EE-46C9-8DA5-604DB7D76DF2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6703B-9883-4669-8B3A-FC055F02BE23}" type="sibTrans" cxnId="{DB28BE32-54EE-46C9-8DA5-604DB7D76DF2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F690E-F802-4725-B32B-5769634FF254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самореалізації </a:t>
          </a:r>
          <a:r>
            <a:rPr lang="uk-UA" sz="16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різних видах творчої діяльності</a:t>
          </a:r>
          <a:endParaRPr lang="uk-UA" sz="16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C7826-25C0-4236-9435-4D8CE9C47644}" type="parTrans" cxnId="{EA45A1B0-BC57-4CFD-B46C-4E31CBB8D48A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9E139-BBE2-4DE1-BB61-0FDEEB6BB20B}" type="sibTrans" cxnId="{EA45A1B0-BC57-4CFD-B46C-4E31CBB8D48A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817BD-A112-4DF7-9FDA-3C8435D64935}">
      <dgm:prSet phldrT="[Текст]" custT="1"/>
      <dgm:spPr/>
      <dgm:t>
        <a:bodyPr/>
        <a:lstStyle/>
        <a:p>
          <a:r>
            <a:rPr lang="uk-UA" sz="1700" b="1" i="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учнів</a:t>
          </a:r>
          <a:r>
            <a:rPr lang="uk-UA" sz="17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7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повноцінного суспільного життя</a:t>
          </a:r>
          <a:endParaRPr lang="uk-UA" sz="17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067DA-DFD4-49F2-B5E0-CDEF01D30415}" type="parTrans" cxnId="{4A6459B8-B978-4D18-BDA5-DBE6CE6F30B0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DC8D5-25AE-4D27-B6B7-AD2CFAFBEF2A}" type="sibTrans" cxnId="{4A6459B8-B978-4D18-BDA5-DBE6CE6F30B0}">
      <dgm:prSet/>
      <dgm:spPr/>
      <dgm:t>
        <a:bodyPr/>
        <a:lstStyle/>
        <a:p>
          <a:endParaRPr lang="uk-UA" sz="1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8DB6C-ACE3-40FB-85A7-759AF424E0E7}" type="pres">
      <dgm:prSet presAssocID="{50511DE1-DF0D-4578-AE4F-45A1C15E22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4478E8F-B20A-4FB3-9EF3-BB81E7530E68}" type="pres">
      <dgm:prSet presAssocID="{3D888F50-8400-448D-B4E4-976185CD7763}" presName="composite" presStyleCnt="0"/>
      <dgm:spPr/>
    </dgm:pt>
    <dgm:pt modelId="{8FC68E78-80B5-4166-B2AE-985833061DBC}" type="pres">
      <dgm:prSet presAssocID="{3D888F50-8400-448D-B4E4-976185CD7763}" presName="LShape" presStyleLbl="alignNode1" presStyleIdx="0" presStyleCnt="9"/>
      <dgm:spPr/>
    </dgm:pt>
    <dgm:pt modelId="{D84E2A2E-899D-4BAE-B12E-BA125B87A601}" type="pres">
      <dgm:prSet presAssocID="{3D888F50-8400-448D-B4E4-976185CD776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F01AE2-0722-4D60-987A-29418B9F78FF}" type="pres">
      <dgm:prSet presAssocID="{3D888F50-8400-448D-B4E4-976185CD7763}" presName="Triangle" presStyleLbl="alignNode1" presStyleIdx="1" presStyleCnt="9"/>
      <dgm:spPr/>
    </dgm:pt>
    <dgm:pt modelId="{C3CB2E7B-AE43-4D77-A211-94E14995A399}" type="pres">
      <dgm:prSet presAssocID="{92E6810B-C1E5-42EF-A376-72A5C874404F}" presName="sibTrans" presStyleCnt="0"/>
      <dgm:spPr/>
    </dgm:pt>
    <dgm:pt modelId="{48B59847-78F8-443B-B50B-65F3D715B2DF}" type="pres">
      <dgm:prSet presAssocID="{92E6810B-C1E5-42EF-A376-72A5C874404F}" presName="space" presStyleCnt="0"/>
      <dgm:spPr/>
    </dgm:pt>
    <dgm:pt modelId="{81BA4466-5A35-4C0E-9347-44562DA8C9D6}" type="pres">
      <dgm:prSet presAssocID="{2D697FE2-2D87-40C1-83D8-854233E38AC0}" presName="composite" presStyleCnt="0"/>
      <dgm:spPr/>
    </dgm:pt>
    <dgm:pt modelId="{6E8301E6-C2B8-4EC8-84E2-C79E0F27B4E8}" type="pres">
      <dgm:prSet presAssocID="{2D697FE2-2D87-40C1-83D8-854233E38AC0}" presName="LShape" presStyleLbl="alignNode1" presStyleIdx="2" presStyleCnt="9"/>
      <dgm:spPr/>
    </dgm:pt>
    <dgm:pt modelId="{4F72DAAA-25FF-4086-8659-BCB43CE5F19C}" type="pres">
      <dgm:prSet presAssocID="{2D697FE2-2D87-40C1-83D8-854233E38AC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0ADE2A-69FC-4CD2-85AF-C5811C53257B}" type="pres">
      <dgm:prSet presAssocID="{2D697FE2-2D87-40C1-83D8-854233E38AC0}" presName="Triangle" presStyleLbl="alignNode1" presStyleIdx="3" presStyleCnt="9"/>
      <dgm:spPr/>
    </dgm:pt>
    <dgm:pt modelId="{6B1C92A4-FB40-4580-9050-AA60FB514A47}" type="pres">
      <dgm:prSet presAssocID="{E592AC94-CD83-46D4-9BBD-6A0241240A23}" presName="sibTrans" presStyleCnt="0"/>
      <dgm:spPr/>
    </dgm:pt>
    <dgm:pt modelId="{4030BEEC-86D8-4F24-AD60-68186C6FF748}" type="pres">
      <dgm:prSet presAssocID="{E592AC94-CD83-46D4-9BBD-6A0241240A23}" presName="space" presStyleCnt="0"/>
      <dgm:spPr/>
    </dgm:pt>
    <dgm:pt modelId="{55324A40-95F9-434C-890D-3B50B779C6FF}" type="pres">
      <dgm:prSet presAssocID="{D7576C12-3B2F-47BC-A991-AC21AA395B1B}" presName="composite" presStyleCnt="0"/>
      <dgm:spPr/>
    </dgm:pt>
    <dgm:pt modelId="{86527AAC-8694-47B4-8C5D-13C86547A3B3}" type="pres">
      <dgm:prSet presAssocID="{D7576C12-3B2F-47BC-A991-AC21AA395B1B}" presName="LShape" presStyleLbl="alignNode1" presStyleIdx="4" presStyleCnt="9"/>
      <dgm:spPr/>
    </dgm:pt>
    <dgm:pt modelId="{521FA545-32B4-4A0C-9F29-8D1F383A8D9C}" type="pres">
      <dgm:prSet presAssocID="{D7576C12-3B2F-47BC-A991-AC21AA395B1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8110D5-DE71-4EE5-A557-872FD3008FF7}" type="pres">
      <dgm:prSet presAssocID="{D7576C12-3B2F-47BC-A991-AC21AA395B1B}" presName="Triangle" presStyleLbl="alignNode1" presStyleIdx="5" presStyleCnt="9"/>
      <dgm:spPr/>
    </dgm:pt>
    <dgm:pt modelId="{80841D61-04A4-4138-8F4B-0346C961DC2F}" type="pres">
      <dgm:prSet presAssocID="{3D66703B-9883-4669-8B3A-FC055F02BE23}" presName="sibTrans" presStyleCnt="0"/>
      <dgm:spPr/>
    </dgm:pt>
    <dgm:pt modelId="{9F8AFAA7-37A9-4C2A-8B6D-62EB1E05D0C2}" type="pres">
      <dgm:prSet presAssocID="{3D66703B-9883-4669-8B3A-FC055F02BE23}" presName="space" presStyleCnt="0"/>
      <dgm:spPr/>
    </dgm:pt>
    <dgm:pt modelId="{CFAE9D93-6276-48B4-9A61-7CD34A340AB9}" type="pres">
      <dgm:prSet presAssocID="{6D6F690E-F802-4725-B32B-5769634FF254}" presName="composite" presStyleCnt="0"/>
      <dgm:spPr/>
    </dgm:pt>
    <dgm:pt modelId="{19503C9E-C369-42B0-B41E-451AFFAFC770}" type="pres">
      <dgm:prSet presAssocID="{6D6F690E-F802-4725-B32B-5769634FF254}" presName="LShape" presStyleLbl="alignNode1" presStyleIdx="6" presStyleCnt="9"/>
      <dgm:spPr/>
    </dgm:pt>
    <dgm:pt modelId="{626D57D1-7CF9-4F9E-AB93-1EBC5768EEC0}" type="pres">
      <dgm:prSet presAssocID="{6D6F690E-F802-4725-B32B-5769634FF25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C099D0-37F2-45CF-B929-E569B1776551}" type="pres">
      <dgm:prSet presAssocID="{6D6F690E-F802-4725-B32B-5769634FF254}" presName="Triangle" presStyleLbl="alignNode1" presStyleIdx="7" presStyleCnt="9"/>
      <dgm:spPr/>
    </dgm:pt>
    <dgm:pt modelId="{3678A529-C03B-46F3-ABF9-0365CE796B70}" type="pres">
      <dgm:prSet presAssocID="{F739E139-BBE2-4DE1-BB61-0FDEEB6BB20B}" presName="sibTrans" presStyleCnt="0"/>
      <dgm:spPr/>
    </dgm:pt>
    <dgm:pt modelId="{57F143AA-95F5-4161-8880-0077687B93D2}" type="pres">
      <dgm:prSet presAssocID="{F739E139-BBE2-4DE1-BB61-0FDEEB6BB20B}" presName="space" presStyleCnt="0"/>
      <dgm:spPr/>
    </dgm:pt>
    <dgm:pt modelId="{11295C2F-22F2-41FE-A819-EA3FEF9C1BE6}" type="pres">
      <dgm:prSet presAssocID="{887817BD-A112-4DF7-9FDA-3C8435D64935}" presName="composite" presStyleCnt="0"/>
      <dgm:spPr/>
    </dgm:pt>
    <dgm:pt modelId="{76BB914B-41C0-4371-B61D-F2DDF4474CD0}" type="pres">
      <dgm:prSet presAssocID="{887817BD-A112-4DF7-9FDA-3C8435D64935}" presName="LShape" presStyleLbl="alignNode1" presStyleIdx="8" presStyleCnt="9"/>
      <dgm:spPr/>
    </dgm:pt>
    <dgm:pt modelId="{D3A27B31-6C87-4814-9083-AB556A9B9AD1}" type="pres">
      <dgm:prSet presAssocID="{887817BD-A112-4DF7-9FDA-3C8435D6493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BDF074-F591-4B22-A53C-C9A4A02DBB89}" srcId="{50511DE1-DF0D-4578-AE4F-45A1C15E22D2}" destId="{3D888F50-8400-448D-B4E4-976185CD7763}" srcOrd="0" destOrd="0" parTransId="{2C4E28D4-3538-4175-8D05-47B212C104B0}" sibTransId="{92E6810B-C1E5-42EF-A376-72A5C874404F}"/>
    <dgm:cxn modelId="{19316C39-25EB-45D6-82CA-6DF14C81C0E9}" type="presOf" srcId="{887817BD-A112-4DF7-9FDA-3C8435D64935}" destId="{D3A27B31-6C87-4814-9083-AB556A9B9AD1}" srcOrd="0" destOrd="0" presId="urn:microsoft.com/office/officeart/2009/3/layout/StepUpProcess"/>
    <dgm:cxn modelId="{FC670F0A-6279-4765-99E0-01C044DBB950}" type="presOf" srcId="{D7576C12-3B2F-47BC-A991-AC21AA395B1B}" destId="{521FA545-32B4-4A0C-9F29-8D1F383A8D9C}" srcOrd="0" destOrd="0" presId="urn:microsoft.com/office/officeart/2009/3/layout/StepUpProcess"/>
    <dgm:cxn modelId="{DB28BE32-54EE-46C9-8DA5-604DB7D76DF2}" srcId="{50511DE1-DF0D-4578-AE4F-45A1C15E22D2}" destId="{D7576C12-3B2F-47BC-A991-AC21AA395B1B}" srcOrd="2" destOrd="0" parTransId="{948B2EAD-7337-45CF-AEF0-20335662DE80}" sibTransId="{3D66703B-9883-4669-8B3A-FC055F02BE23}"/>
    <dgm:cxn modelId="{74F722F2-E010-42E6-801B-5AF153224B63}" type="presOf" srcId="{3D888F50-8400-448D-B4E4-976185CD7763}" destId="{D84E2A2E-899D-4BAE-B12E-BA125B87A601}" srcOrd="0" destOrd="0" presId="urn:microsoft.com/office/officeart/2009/3/layout/StepUpProcess"/>
    <dgm:cxn modelId="{EA45A1B0-BC57-4CFD-B46C-4E31CBB8D48A}" srcId="{50511DE1-DF0D-4578-AE4F-45A1C15E22D2}" destId="{6D6F690E-F802-4725-B32B-5769634FF254}" srcOrd="3" destOrd="0" parTransId="{30FC7826-25C0-4236-9435-4D8CE9C47644}" sibTransId="{F739E139-BBE2-4DE1-BB61-0FDEEB6BB20B}"/>
    <dgm:cxn modelId="{E938AA17-9BEC-4480-A73C-B2EB69F4CB58}" srcId="{50511DE1-DF0D-4578-AE4F-45A1C15E22D2}" destId="{2D697FE2-2D87-40C1-83D8-854233E38AC0}" srcOrd="1" destOrd="0" parTransId="{D8ED559F-4360-47A7-8F8B-9B620937E1DA}" sibTransId="{E592AC94-CD83-46D4-9BBD-6A0241240A23}"/>
    <dgm:cxn modelId="{5EB9931B-649B-4B43-89CE-BD58F645921A}" type="presOf" srcId="{50511DE1-DF0D-4578-AE4F-45A1C15E22D2}" destId="{9EA8DB6C-ACE3-40FB-85A7-759AF424E0E7}" srcOrd="0" destOrd="0" presId="urn:microsoft.com/office/officeart/2009/3/layout/StepUpProcess"/>
    <dgm:cxn modelId="{ED0CD8F0-3D3B-4F35-AFFB-15B3B6CDF7AB}" type="presOf" srcId="{2D697FE2-2D87-40C1-83D8-854233E38AC0}" destId="{4F72DAAA-25FF-4086-8659-BCB43CE5F19C}" srcOrd="0" destOrd="0" presId="urn:microsoft.com/office/officeart/2009/3/layout/StepUpProcess"/>
    <dgm:cxn modelId="{4A6459B8-B978-4D18-BDA5-DBE6CE6F30B0}" srcId="{50511DE1-DF0D-4578-AE4F-45A1C15E22D2}" destId="{887817BD-A112-4DF7-9FDA-3C8435D64935}" srcOrd="4" destOrd="0" parTransId="{E63067DA-DFD4-49F2-B5E0-CDEF01D30415}" sibTransId="{463DC8D5-25AE-4D27-B6B7-AD2CFAFBEF2A}"/>
    <dgm:cxn modelId="{91AC98F9-FA00-474B-9B08-C388D056BD1E}" type="presOf" srcId="{6D6F690E-F802-4725-B32B-5769634FF254}" destId="{626D57D1-7CF9-4F9E-AB93-1EBC5768EEC0}" srcOrd="0" destOrd="0" presId="urn:microsoft.com/office/officeart/2009/3/layout/StepUpProcess"/>
    <dgm:cxn modelId="{E948F31F-B95A-4A2A-A5C3-81BFFA6C2611}" type="presParOf" srcId="{9EA8DB6C-ACE3-40FB-85A7-759AF424E0E7}" destId="{F4478E8F-B20A-4FB3-9EF3-BB81E7530E68}" srcOrd="0" destOrd="0" presId="urn:microsoft.com/office/officeart/2009/3/layout/StepUpProcess"/>
    <dgm:cxn modelId="{0E1DED30-8D7C-4845-A237-052BCADF0CD6}" type="presParOf" srcId="{F4478E8F-B20A-4FB3-9EF3-BB81E7530E68}" destId="{8FC68E78-80B5-4166-B2AE-985833061DBC}" srcOrd="0" destOrd="0" presId="urn:microsoft.com/office/officeart/2009/3/layout/StepUpProcess"/>
    <dgm:cxn modelId="{3B9D88A7-F10D-45D1-8A5D-28E4466E803C}" type="presParOf" srcId="{F4478E8F-B20A-4FB3-9EF3-BB81E7530E68}" destId="{D84E2A2E-899D-4BAE-B12E-BA125B87A601}" srcOrd="1" destOrd="0" presId="urn:microsoft.com/office/officeart/2009/3/layout/StepUpProcess"/>
    <dgm:cxn modelId="{9CDCD85E-F152-4379-BE15-7AA89D20AC2A}" type="presParOf" srcId="{F4478E8F-B20A-4FB3-9EF3-BB81E7530E68}" destId="{1CF01AE2-0722-4D60-987A-29418B9F78FF}" srcOrd="2" destOrd="0" presId="urn:microsoft.com/office/officeart/2009/3/layout/StepUpProcess"/>
    <dgm:cxn modelId="{6BA6A290-EBCB-459C-A02E-F8A85EFE33F0}" type="presParOf" srcId="{9EA8DB6C-ACE3-40FB-85A7-759AF424E0E7}" destId="{C3CB2E7B-AE43-4D77-A211-94E14995A399}" srcOrd="1" destOrd="0" presId="urn:microsoft.com/office/officeart/2009/3/layout/StepUpProcess"/>
    <dgm:cxn modelId="{56CD06C6-314B-4B28-B2CF-D7A59169BC9E}" type="presParOf" srcId="{C3CB2E7B-AE43-4D77-A211-94E14995A399}" destId="{48B59847-78F8-443B-B50B-65F3D715B2DF}" srcOrd="0" destOrd="0" presId="urn:microsoft.com/office/officeart/2009/3/layout/StepUpProcess"/>
    <dgm:cxn modelId="{570552EE-F616-437F-A2E6-B96259E25B1A}" type="presParOf" srcId="{9EA8DB6C-ACE3-40FB-85A7-759AF424E0E7}" destId="{81BA4466-5A35-4C0E-9347-44562DA8C9D6}" srcOrd="2" destOrd="0" presId="urn:microsoft.com/office/officeart/2009/3/layout/StepUpProcess"/>
    <dgm:cxn modelId="{4443FDB3-B76E-4276-AB40-E8DA4EB548E4}" type="presParOf" srcId="{81BA4466-5A35-4C0E-9347-44562DA8C9D6}" destId="{6E8301E6-C2B8-4EC8-84E2-C79E0F27B4E8}" srcOrd="0" destOrd="0" presId="urn:microsoft.com/office/officeart/2009/3/layout/StepUpProcess"/>
    <dgm:cxn modelId="{76EABBAA-B5AA-4D60-825C-75AB1248A60F}" type="presParOf" srcId="{81BA4466-5A35-4C0E-9347-44562DA8C9D6}" destId="{4F72DAAA-25FF-4086-8659-BCB43CE5F19C}" srcOrd="1" destOrd="0" presId="urn:microsoft.com/office/officeart/2009/3/layout/StepUpProcess"/>
    <dgm:cxn modelId="{EE0AB361-6794-4993-AA5C-D84EA6D8B575}" type="presParOf" srcId="{81BA4466-5A35-4C0E-9347-44562DA8C9D6}" destId="{7F0ADE2A-69FC-4CD2-85AF-C5811C53257B}" srcOrd="2" destOrd="0" presId="urn:microsoft.com/office/officeart/2009/3/layout/StepUpProcess"/>
    <dgm:cxn modelId="{0D23B4C2-2F2C-4D89-A0FA-682052BF5D88}" type="presParOf" srcId="{9EA8DB6C-ACE3-40FB-85A7-759AF424E0E7}" destId="{6B1C92A4-FB40-4580-9050-AA60FB514A47}" srcOrd="3" destOrd="0" presId="urn:microsoft.com/office/officeart/2009/3/layout/StepUpProcess"/>
    <dgm:cxn modelId="{34649524-EDDE-4069-A6F1-05E4FA82FDB5}" type="presParOf" srcId="{6B1C92A4-FB40-4580-9050-AA60FB514A47}" destId="{4030BEEC-86D8-4F24-AD60-68186C6FF748}" srcOrd="0" destOrd="0" presId="urn:microsoft.com/office/officeart/2009/3/layout/StepUpProcess"/>
    <dgm:cxn modelId="{B0788DA8-2B07-43C6-A1CB-241ED3C40374}" type="presParOf" srcId="{9EA8DB6C-ACE3-40FB-85A7-759AF424E0E7}" destId="{55324A40-95F9-434C-890D-3B50B779C6FF}" srcOrd="4" destOrd="0" presId="urn:microsoft.com/office/officeart/2009/3/layout/StepUpProcess"/>
    <dgm:cxn modelId="{68A14A10-6FBA-496B-96D2-F8C27291499E}" type="presParOf" srcId="{55324A40-95F9-434C-890D-3B50B779C6FF}" destId="{86527AAC-8694-47B4-8C5D-13C86547A3B3}" srcOrd="0" destOrd="0" presId="urn:microsoft.com/office/officeart/2009/3/layout/StepUpProcess"/>
    <dgm:cxn modelId="{0D120C1D-B68D-4FD9-B359-7B1E68A3EA38}" type="presParOf" srcId="{55324A40-95F9-434C-890D-3B50B779C6FF}" destId="{521FA545-32B4-4A0C-9F29-8D1F383A8D9C}" srcOrd="1" destOrd="0" presId="urn:microsoft.com/office/officeart/2009/3/layout/StepUpProcess"/>
    <dgm:cxn modelId="{FE6601DA-7693-4A48-9DF1-F8BF98627A36}" type="presParOf" srcId="{55324A40-95F9-434C-890D-3B50B779C6FF}" destId="{7F8110D5-DE71-4EE5-A557-872FD3008FF7}" srcOrd="2" destOrd="0" presId="urn:microsoft.com/office/officeart/2009/3/layout/StepUpProcess"/>
    <dgm:cxn modelId="{49C6B70F-CBD0-4155-8CB0-4ABF5FE06785}" type="presParOf" srcId="{9EA8DB6C-ACE3-40FB-85A7-759AF424E0E7}" destId="{80841D61-04A4-4138-8F4B-0346C961DC2F}" srcOrd="5" destOrd="0" presId="urn:microsoft.com/office/officeart/2009/3/layout/StepUpProcess"/>
    <dgm:cxn modelId="{E9726A80-681B-4816-AD1A-7BF24C21DA91}" type="presParOf" srcId="{80841D61-04A4-4138-8F4B-0346C961DC2F}" destId="{9F8AFAA7-37A9-4C2A-8B6D-62EB1E05D0C2}" srcOrd="0" destOrd="0" presId="urn:microsoft.com/office/officeart/2009/3/layout/StepUpProcess"/>
    <dgm:cxn modelId="{4D7D6C98-7C31-401F-90D2-3D6CB09E0A1D}" type="presParOf" srcId="{9EA8DB6C-ACE3-40FB-85A7-759AF424E0E7}" destId="{CFAE9D93-6276-48B4-9A61-7CD34A340AB9}" srcOrd="6" destOrd="0" presId="urn:microsoft.com/office/officeart/2009/3/layout/StepUpProcess"/>
    <dgm:cxn modelId="{8301C8B6-C39A-45FB-B4DC-5DF30E009E5A}" type="presParOf" srcId="{CFAE9D93-6276-48B4-9A61-7CD34A340AB9}" destId="{19503C9E-C369-42B0-B41E-451AFFAFC770}" srcOrd="0" destOrd="0" presId="urn:microsoft.com/office/officeart/2009/3/layout/StepUpProcess"/>
    <dgm:cxn modelId="{34E4EA02-4092-4408-9E13-37CFF8B3F8C4}" type="presParOf" srcId="{CFAE9D93-6276-48B4-9A61-7CD34A340AB9}" destId="{626D57D1-7CF9-4F9E-AB93-1EBC5768EEC0}" srcOrd="1" destOrd="0" presId="urn:microsoft.com/office/officeart/2009/3/layout/StepUpProcess"/>
    <dgm:cxn modelId="{D9B23977-9BC2-440D-BC29-001CD2D91421}" type="presParOf" srcId="{CFAE9D93-6276-48B4-9A61-7CD34A340AB9}" destId="{20C099D0-37F2-45CF-B929-E569B1776551}" srcOrd="2" destOrd="0" presId="urn:microsoft.com/office/officeart/2009/3/layout/StepUpProcess"/>
    <dgm:cxn modelId="{9B73F7AE-CED3-4673-A77E-40114D5824FA}" type="presParOf" srcId="{9EA8DB6C-ACE3-40FB-85A7-759AF424E0E7}" destId="{3678A529-C03B-46F3-ABF9-0365CE796B70}" srcOrd="7" destOrd="0" presId="urn:microsoft.com/office/officeart/2009/3/layout/StepUpProcess"/>
    <dgm:cxn modelId="{013067D3-669B-49F7-9B65-AB6BDEEF5B5E}" type="presParOf" srcId="{3678A529-C03B-46F3-ABF9-0365CE796B70}" destId="{57F143AA-95F5-4161-8880-0077687B93D2}" srcOrd="0" destOrd="0" presId="urn:microsoft.com/office/officeart/2009/3/layout/StepUpProcess"/>
    <dgm:cxn modelId="{1DFC8F16-6B49-4E81-81EF-B981D055F97F}" type="presParOf" srcId="{9EA8DB6C-ACE3-40FB-85A7-759AF424E0E7}" destId="{11295C2F-22F2-41FE-A819-EA3FEF9C1BE6}" srcOrd="8" destOrd="0" presId="urn:microsoft.com/office/officeart/2009/3/layout/StepUpProcess"/>
    <dgm:cxn modelId="{863CFAC3-8AB6-4ED1-9029-7AC6A8FA9D67}" type="presParOf" srcId="{11295C2F-22F2-41FE-A819-EA3FEF9C1BE6}" destId="{76BB914B-41C0-4371-B61D-F2DDF4474CD0}" srcOrd="0" destOrd="0" presId="urn:microsoft.com/office/officeart/2009/3/layout/StepUpProcess"/>
    <dgm:cxn modelId="{1F8237B8-2920-449D-91C8-9A729C0B4061}" type="presParOf" srcId="{11295C2F-22F2-41FE-A819-EA3FEF9C1BE6}" destId="{D3A27B31-6C87-4814-9083-AB556A9B9A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9164A-7C5A-4762-85E5-86E6497E31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B73670-D81B-4A36-B749-2B9AB443E87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національно-патріотичне виховання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708D3-43FD-4C2A-A644-C8578C81B0BF}" type="parTrans" cxnId="{17063D98-D51A-4C23-B42A-C249D400D2EB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61095-18BC-4357-BE48-5F83744AD8A5}" type="sibTrans" cxnId="{17063D98-D51A-4C23-B42A-C249D400D2EB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72096-9A81-417C-998A-E415E13C2B8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превентивне виховання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50D10-5399-4DEB-8BD9-66CD66A7FD1B}" type="parTrans" cxnId="{1F21C23D-B6C6-4A3F-A911-CB57C497AA0D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06789-EC3F-42A1-BF79-3F388ABC228C}" type="sibTrans" cxnId="{1F21C23D-B6C6-4A3F-A911-CB57C497AA0D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08E1D-5E60-4C99-9BCF-E578D4EBB6B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фізичне виховання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1B08A-C31B-4FB6-AF66-6349892A90BE}" type="parTrans" cxnId="{2490009D-1677-4241-AAC6-D007D386220E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67CB7-9FD6-4DEC-9D24-F2AC07AC3159}" type="sibTrans" cxnId="{2490009D-1677-4241-AAC6-D007D386220E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6E8E3-7388-4A87-9ABD-66F41222F91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еколого-натуралістичне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D05AB-620F-4319-BF5C-87DB70ECCAF1}" type="parTrans" cxnId="{F0166B2E-DD20-420C-A3BC-3C08ACA49042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02B1A-60F2-42C0-9FCF-54AB9C517299}" type="sibTrans" cxnId="{F0166B2E-DD20-420C-A3BC-3C08ACA49042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EA588-FF5A-4265-85FC-78B5DCB937C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художньо-естетичне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54CD1-D522-40E1-9E4E-A7361C5E86D2}" type="parTrans" cxnId="{68AE0B5D-B7CF-4E37-8FD2-78ABA8A0267A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7B1A-3DF0-4AD0-9FD0-F2F300C40C4F}" type="sibTrans" cxnId="{68AE0B5D-B7CF-4E37-8FD2-78ABA8A0267A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E2601-E8BF-48F6-A301-7F8A6F0AE7D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родинно-сімейне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D39B-2140-4A09-BF29-243C6D0CFBA6}" type="parTrans" cxnId="{948FC4E7-9F07-4557-B469-ADEDB7F5CC73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4CFA4-CDA3-4373-9923-A720D37B036F}" type="sibTrans" cxnId="{948FC4E7-9F07-4557-B469-ADEDB7F5CC73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D98F7-5CFC-4FDD-BA67-36C078AA628F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професійна орієнтація</a:t>
          </a:r>
          <a:endParaRPr lang="uk-UA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AA24F-975C-42E5-8339-B255742850FB}" type="parTrans" cxnId="{C3318732-E2FA-4D8B-8891-110A98960973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1773A-61CA-4487-9E7E-6D277670FEC3}" type="sibTrans" cxnId="{C3318732-E2FA-4D8B-8891-110A98960973}">
      <dgm:prSet/>
      <dgm:spPr/>
      <dgm:t>
        <a:bodyPr/>
        <a:lstStyle/>
        <a:p>
          <a:endParaRPr lang="uk-UA" sz="28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30123-757C-428C-8266-1DBFC16D684B}" type="pres">
      <dgm:prSet presAssocID="{52B9164A-7C5A-4762-85E5-86E6497E31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12EC5A-4629-488D-946B-BB76B66EFDA5}" type="pres">
      <dgm:prSet presAssocID="{BAB73670-D81B-4A36-B749-2B9AB443E87D}" presName="circ1" presStyleLbl="vennNode1" presStyleIdx="0" presStyleCnt="7"/>
      <dgm:spPr/>
    </dgm:pt>
    <dgm:pt modelId="{F2237BA5-6DF5-42FE-84B6-2B765AD1C332}" type="pres">
      <dgm:prSet presAssocID="{BAB73670-D81B-4A36-B749-2B9AB443E87D}" presName="circ1Tx" presStyleLbl="revTx" presStyleIdx="0" presStyleCnt="0" custScaleX="243562" custScaleY="71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85F13C-7BD6-4AA6-A84E-246F21BDF578}" type="pres">
      <dgm:prSet presAssocID="{14972096-9A81-417C-998A-E415E13C2B8E}" presName="circ2" presStyleLbl="vennNode1" presStyleIdx="1" presStyleCnt="7"/>
      <dgm:spPr/>
    </dgm:pt>
    <dgm:pt modelId="{43CE9849-C6DE-44D4-ACE1-7074CA3D9078}" type="pres">
      <dgm:prSet presAssocID="{14972096-9A81-417C-998A-E415E13C2B8E}" presName="circ2Tx" presStyleLbl="revTx" presStyleIdx="0" presStyleCnt="0" custScaleX="160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0BAA70-7314-4D33-8981-B4FA59E2328C}" type="pres">
      <dgm:prSet presAssocID="{D0B08E1D-5E60-4C99-9BCF-E578D4EBB6BB}" presName="circ3" presStyleLbl="vennNode1" presStyleIdx="2" presStyleCnt="7"/>
      <dgm:spPr/>
    </dgm:pt>
    <dgm:pt modelId="{7DCDA328-7EFE-42C9-A02A-2D1748F15D2C}" type="pres">
      <dgm:prSet presAssocID="{D0B08E1D-5E60-4C99-9BCF-E578D4EBB6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F16C98-E8C0-49F8-8F92-F7F9FAD958D7}" type="pres">
      <dgm:prSet presAssocID="{2DA6E8E3-7388-4A87-9ABD-66F41222F915}" presName="circ4" presStyleLbl="vennNode1" presStyleIdx="3" presStyleCnt="7"/>
      <dgm:spPr/>
    </dgm:pt>
    <dgm:pt modelId="{932A5709-6202-41CE-A6E2-0C913AD98158}" type="pres">
      <dgm:prSet presAssocID="{2DA6E8E3-7388-4A87-9ABD-66F41222F915}" presName="circ4Tx" presStyleLbl="revTx" presStyleIdx="0" presStyleCnt="0" custScaleX="198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094D6A-00E3-4F9A-8771-E8276AE5D316}" type="pres">
      <dgm:prSet presAssocID="{892EA588-FF5A-4265-85FC-78B5DCB937CE}" presName="circ5" presStyleLbl="vennNode1" presStyleIdx="4" presStyleCnt="7"/>
      <dgm:spPr/>
    </dgm:pt>
    <dgm:pt modelId="{DB1AFB3C-3979-4CB0-9CD4-9F39995B779B}" type="pres">
      <dgm:prSet presAssocID="{892EA588-FF5A-4265-85FC-78B5DCB937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01D17-413D-4E27-8E36-B6861CF2FE33}" type="pres">
      <dgm:prSet presAssocID="{C85E2601-E8BF-48F6-A301-7F8A6F0AE7D6}" presName="circ6" presStyleLbl="vennNode1" presStyleIdx="5" presStyleCnt="7"/>
      <dgm:spPr/>
    </dgm:pt>
    <dgm:pt modelId="{785B9972-1D08-4FC3-B184-0C123654FB3C}" type="pres">
      <dgm:prSet presAssocID="{C85E2601-E8BF-48F6-A301-7F8A6F0AE7D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C33E71-A440-4F92-B788-302B414C1590}" type="pres">
      <dgm:prSet presAssocID="{ABAD98F7-5CFC-4FDD-BA67-36C078AA628F}" presName="circ7" presStyleLbl="vennNode1" presStyleIdx="6" presStyleCnt="7" custScaleX="159097" custScaleY="115887" custLinFactNeighborX="29797" custLinFactNeighborY="157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BA2F77-EE54-4954-93B3-E531B61A88B6}" type="pres">
      <dgm:prSet presAssocID="{ABAD98F7-5CFC-4FDD-BA67-36C078AA628F}" presName="circ7Tx" presStyleLbl="revTx" presStyleIdx="0" presStyleCnt="0" custScaleX="157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1D6EAFF-973F-4917-8144-9367EFC33CBB}" type="presOf" srcId="{BAB73670-D81B-4A36-B749-2B9AB443E87D}" destId="{F2237BA5-6DF5-42FE-84B6-2B765AD1C332}" srcOrd="0" destOrd="0" presId="urn:microsoft.com/office/officeart/2005/8/layout/venn1"/>
    <dgm:cxn modelId="{948FC4E7-9F07-4557-B469-ADEDB7F5CC73}" srcId="{52B9164A-7C5A-4762-85E5-86E6497E31E1}" destId="{C85E2601-E8BF-48F6-A301-7F8A6F0AE7D6}" srcOrd="5" destOrd="0" parTransId="{41BCD39B-2140-4A09-BF29-243C6D0CFBA6}" sibTransId="{4F34CFA4-CDA3-4373-9923-A720D37B036F}"/>
    <dgm:cxn modelId="{918E6E80-D430-4F98-B8E3-4DBE54E8C036}" type="presOf" srcId="{D0B08E1D-5E60-4C99-9BCF-E578D4EBB6BB}" destId="{7DCDA328-7EFE-42C9-A02A-2D1748F15D2C}" srcOrd="0" destOrd="0" presId="urn:microsoft.com/office/officeart/2005/8/layout/venn1"/>
    <dgm:cxn modelId="{C3318732-E2FA-4D8B-8891-110A98960973}" srcId="{52B9164A-7C5A-4762-85E5-86E6497E31E1}" destId="{ABAD98F7-5CFC-4FDD-BA67-36C078AA628F}" srcOrd="6" destOrd="0" parTransId="{FEAAA24F-975C-42E5-8339-B255742850FB}" sibTransId="{E9F1773A-61CA-4487-9E7E-6D277670FEC3}"/>
    <dgm:cxn modelId="{2490009D-1677-4241-AAC6-D007D386220E}" srcId="{52B9164A-7C5A-4762-85E5-86E6497E31E1}" destId="{D0B08E1D-5E60-4C99-9BCF-E578D4EBB6BB}" srcOrd="2" destOrd="0" parTransId="{C421B08A-C31B-4FB6-AF66-6349892A90BE}" sibTransId="{EB667CB7-9FD6-4DEC-9D24-F2AC07AC3159}"/>
    <dgm:cxn modelId="{4D1800C1-05D2-4AF7-A681-247A7A6BAAC7}" type="presOf" srcId="{C85E2601-E8BF-48F6-A301-7F8A6F0AE7D6}" destId="{785B9972-1D08-4FC3-B184-0C123654FB3C}" srcOrd="0" destOrd="0" presId="urn:microsoft.com/office/officeart/2005/8/layout/venn1"/>
    <dgm:cxn modelId="{68AE0B5D-B7CF-4E37-8FD2-78ABA8A0267A}" srcId="{52B9164A-7C5A-4762-85E5-86E6497E31E1}" destId="{892EA588-FF5A-4265-85FC-78B5DCB937CE}" srcOrd="4" destOrd="0" parTransId="{97154CD1-D522-40E1-9E4E-A7361C5E86D2}" sibTransId="{DA337B1A-3DF0-4AD0-9FD0-F2F300C40C4F}"/>
    <dgm:cxn modelId="{F0166B2E-DD20-420C-A3BC-3C08ACA49042}" srcId="{52B9164A-7C5A-4762-85E5-86E6497E31E1}" destId="{2DA6E8E3-7388-4A87-9ABD-66F41222F915}" srcOrd="3" destOrd="0" parTransId="{5A5D05AB-620F-4319-BF5C-87DB70ECCAF1}" sibTransId="{D1002B1A-60F2-42C0-9FCF-54AB9C517299}"/>
    <dgm:cxn modelId="{1EB45697-DB57-406E-9ACC-7C50CDC2C89C}" type="presOf" srcId="{ABAD98F7-5CFC-4FDD-BA67-36C078AA628F}" destId="{2DBA2F77-EE54-4954-93B3-E531B61A88B6}" srcOrd="0" destOrd="0" presId="urn:microsoft.com/office/officeart/2005/8/layout/venn1"/>
    <dgm:cxn modelId="{1F21C23D-B6C6-4A3F-A911-CB57C497AA0D}" srcId="{52B9164A-7C5A-4762-85E5-86E6497E31E1}" destId="{14972096-9A81-417C-998A-E415E13C2B8E}" srcOrd="1" destOrd="0" parTransId="{70150D10-5399-4DEB-8BD9-66CD66A7FD1B}" sibTransId="{85206789-EC3F-42A1-BF79-3F388ABC228C}"/>
    <dgm:cxn modelId="{15CA8124-3B52-4BF3-841C-69A2294A2096}" type="presOf" srcId="{2DA6E8E3-7388-4A87-9ABD-66F41222F915}" destId="{932A5709-6202-41CE-A6E2-0C913AD98158}" srcOrd="0" destOrd="0" presId="urn:microsoft.com/office/officeart/2005/8/layout/venn1"/>
    <dgm:cxn modelId="{AAB5FEE9-A976-450F-BBB1-26E13DCFFC55}" type="presOf" srcId="{52B9164A-7C5A-4762-85E5-86E6497E31E1}" destId="{DBF30123-757C-428C-8266-1DBFC16D684B}" srcOrd="0" destOrd="0" presId="urn:microsoft.com/office/officeart/2005/8/layout/venn1"/>
    <dgm:cxn modelId="{985A4EE8-3B5E-425B-8935-FDDDACACF339}" type="presOf" srcId="{14972096-9A81-417C-998A-E415E13C2B8E}" destId="{43CE9849-C6DE-44D4-ACE1-7074CA3D9078}" srcOrd="0" destOrd="0" presId="urn:microsoft.com/office/officeart/2005/8/layout/venn1"/>
    <dgm:cxn modelId="{E1E54620-7772-4E89-B2C5-93D7207DAE08}" type="presOf" srcId="{892EA588-FF5A-4265-85FC-78B5DCB937CE}" destId="{DB1AFB3C-3979-4CB0-9CD4-9F39995B779B}" srcOrd="0" destOrd="0" presId="urn:microsoft.com/office/officeart/2005/8/layout/venn1"/>
    <dgm:cxn modelId="{17063D98-D51A-4C23-B42A-C249D400D2EB}" srcId="{52B9164A-7C5A-4762-85E5-86E6497E31E1}" destId="{BAB73670-D81B-4A36-B749-2B9AB443E87D}" srcOrd="0" destOrd="0" parTransId="{DB4708D3-43FD-4C2A-A644-C8578C81B0BF}" sibTransId="{9CC61095-18BC-4357-BE48-5F83744AD8A5}"/>
    <dgm:cxn modelId="{49DEC427-4BBE-4144-BD43-1C03B36FC395}" type="presParOf" srcId="{DBF30123-757C-428C-8266-1DBFC16D684B}" destId="{D212EC5A-4629-488D-946B-BB76B66EFDA5}" srcOrd="0" destOrd="0" presId="urn:microsoft.com/office/officeart/2005/8/layout/venn1"/>
    <dgm:cxn modelId="{FDEA070F-EEF2-4BE1-9E56-67D6CFA62394}" type="presParOf" srcId="{DBF30123-757C-428C-8266-1DBFC16D684B}" destId="{F2237BA5-6DF5-42FE-84B6-2B765AD1C332}" srcOrd="1" destOrd="0" presId="urn:microsoft.com/office/officeart/2005/8/layout/venn1"/>
    <dgm:cxn modelId="{4FD92BF3-7752-458C-A85E-947C1303DA9A}" type="presParOf" srcId="{DBF30123-757C-428C-8266-1DBFC16D684B}" destId="{7985F13C-7BD6-4AA6-A84E-246F21BDF578}" srcOrd="2" destOrd="0" presId="urn:microsoft.com/office/officeart/2005/8/layout/venn1"/>
    <dgm:cxn modelId="{D7471088-33CF-423D-86FC-EC34FD6811BA}" type="presParOf" srcId="{DBF30123-757C-428C-8266-1DBFC16D684B}" destId="{43CE9849-C6DE-44D4-ACE1-7074CA3D9078}" srcOrd="3" destOrd="0" presId="urn:microsoft.com/office/officeart/2005/8/layout/venn1"/>
    <dgm:cxn modelId="{95759C88-495C-4A6E-9A40-DFD66A58AE79}" type="presParOf" srcId="{DBF30123-757C-428C-8266-1DBFC16D684B}" destId="{BE0BAA70-7314-4D33-8981-B4FA59E2328C}" srcOrd="4" destOrd="0" presId="urn:microsoft.com/office/officeart/2005/8/layout/venn1"/>
    <dgm:cxn modelId="{16F8CD10-C551-4442-A12A-6DFE3548697C}" type="presParOf" srcId="{DBF30123-757C-428C-8266-1DBFC16D684B}" destId="{7DCDA328-7EFE-42C9-A02A-2D1748F15D2C}" srcOrd="5" destOrd="0" presId="urn:microsoft.com/office/officeart/2005/8/layout/venn1"/>
    <dgm:cxn modelId="{26456454-EB21-4BF0-9B9F-5D3492A029FE}" type="presParOf" srcId="{DBF30123-757C-428C-8266-1DBFC16D684B}" destId="{3CF16C98-E8C0-49F8-8F92-F7F9FAD958D7}" srcOrd="6" destOrd="0" presId="urn:microsoft.com/office/officeart/2005/8/layout/venn1"/>
    <dgm:cxn modelId="{164C7ED4-6A4E-4F03-96E8-1728F4A78A0F}" type="presParOf" srcId="{DBF30123-757C-428C-8266-1DBFC16D684B}" destId="{932A5709-6202-41CE-A6E2-0C913AD98158}" srcOrd="7" destOrd="0" presId="urn:microsoft.com/office/officeart/2005/8/layout/venn1"/>
    <dgm:cxn modelId="{7BDA82E0-2409-4D39-A3C1-AF992455015B}" type="presParOf" srcId="{DBF30123-757C-428C-8266-1DBFC16D684B}" destId="{86094D6A-00E3-4F9A-8771-E8276AE5D316}" srcOrd="8" destOrd="0" presId="urn:microsoft.com/office/officeart/2005/8/layout/venn1"/>
    <dgm:cxn modelId="{51BEE583-43D8-4448-BEBA-CEAB84EDEDD7}" type="presParOf" srcId="{DBF30123-757C-428C-8266-1DBFC16D684B}" destId="{DB1AFB3C-3979-4CB0-9CD4-9F39995B779B}" srcOrd="9" destOrd="0" presId="urn:microsoft.com/office/officeart/2005/8/layout/venn1"/>
    <dgm:cxn modelId="{BFF2F09E-EDBC-4697-9238-4BB182463EA9}" type="presParOf" srcId="{DBF30123-757C-428C-8266-1DBFC16D684B}" destId="{D2C01D17-413D-4E27-8E36-B6861CF2FE33}" srcOrd="10" destOrd="0" presId="urn:microsoft.com/office/officeart/2005/8/layout/venn1"/>
    <dgm:cxn modelId="{16FA7C28-1069-4943-B6EC-3871F44284AE}" type="presParOf" srcId="{DBF30123-757C-428C-8266-1DBFC16D684B}" destId="{785B9972-1D08-4FC3-B184-0C123654FB3C}" srcOrd="11" destOrd="0" presId="urn:microsoft.com/office/officeart/2005/8/layout/venn1"/>
    <dgm:cxn modelId="{0127DB2C-EC7A-4FDE-8E0F-5F9CD47E62D6}" type="presParOf" srcId="{DBF30123-757C-428C-8266-1DBFC16D684B}" destId="{43C33E71-A440-4F92-B788-302B414C1590}" srcOrd="12" destOrd="0" presId="urn:microsoft.com/office/officeart/2005/8/layout/venn1"/>
    <dgm:cxn modelId="{7316DE06-A30F-4EC3-ADB6-CD82D11F30DD}" type="presParOf" srcId="{DBF30123-757C-428C-8266-1DBFC16D684B}" destId="{2DBA2F77-EE54-4954-93B3-E531B61A88B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C698A5-8763-41B2-979F-0CFEC5887E5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C2461F0-CD04-446F-8222-2B5CC68E6AA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333399"/>
              </a:solidFill>
            </a:rPr>
            <a:t>громадянсько-патріотичне</a:t>
          </a:r>
          <a:endParaRPr lang="uk-UA" sz="2400" b="1" dirty="0">
            <a:solidFill>
              <a:srgbClr val="333399"/>
            </a:solidFill>
          </a:endParaRPr>
        </a:p>
      </dgm:t>
    </dgm:pt>
    <dgm:pt modelId="{3E7A2A31-7E72-469D-B3C4-4A436B144A16}" type="parTrans" cxnId="{E4983D71-FACE-4D8C-8CAA-3C1C3CD02D57}">
      <dgm:prSet/>
      <dgm:spPr/>
      <dgm:t>
        <a:bodyPr/>
        <a:lstStyle/>
        <a:p>
          <a:endParaRPr lang="uk-UA" sz="2400"/>
        </a:p>
      </dgm:t>
    </dgm:pt>
    <dgm:pt modelId="{973CE6CD-6840-4394-97BA-DEF468E66CF0}" type="sibTrans" cxnId="{E4983D71-FACE-4D8C-8CAA-3C1C3CD02D57}">
      <dgm:prSet/>
      <dgm:spPr/>
      <dgm:t>
        <a:bodyPr/>
        <a:lstStyle/>
        <a:p>
          <a:endParaRPr lang="uk-UA" sz="2400"/>
        </a:p>
      </dgm:t>
    </dgm:pt>
    <dgm:pt modelId="{C3050134-82CF-44F6-8F0C-C230AF33E9A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5">
                  <a:lumMod val="10000"/>
                </a:schemeClr>
              </a:solidFill>
            </a:rPr>
            <a:t>військово-патріотичне</a:t>
          </a:r>
          <a:endParaRPr lang="uk-UA" sz="2400" b="1" dirty="0">
            <a:solidFill>
              <a:schemeClr val="accent5">
                <a:lumMod val="10000"/>
              </a:schemeClr>
            </a:solidFill>
          </a:endParaRPr>
        </a:p>
      </dgm:t>
    </dgm:pt>
    <dgm:pt modelId="{027ED48E-F0CB-4790-A883-946EC45C8117}" type="parTrans" cxnId="{158EDFA6-216B-4BE0-830D-D525FC25F3DA}">
      <dgm:prSet/>
      <dgm:spPr/>
      <dgm:t>
        <a:bodyPr/>
        <a:lstStyle/>
        <a:p>
          <a:endParaRPr lang="uk-UA" sz="2400"/>
        </a:p>
      </dgm:t>
    </dgm:pt>
    <dgm:pt modelId="{0FB9C044-C016-4B12-8051-8087CFE668CE}" type="sibTrans" cxnId="{158EDFA6-216B-4BE0-830D-D525FC25F3DA}">
      <dgm:prSet/>
      <dgm:spPr/>
      <dgm:t>
        <a:bodyPr/>
        <a:lstStyle/>
        <a:p>
          <a:endParaRPr lang="uk-UA" sz="2400"/>
        </a:p>
      </dgm:t>
    </dgm:pt>
    <dgm:pt modelId="{07334190-80BF-48B0-B34D-7005AEABDE8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660066"/>
              </a:solidFill>
            </a:rPr>
            <a:t>духовно-моральне</a:t>
          </a:r>
          <a:endParaRPr lang="uk-UA" sz="2400" b="1" dirty="0">
            <a:solidFill>
              <a:srgbClr val="660066"/>
            </a:solidFill>
          </a:endParaRPr>
        </a:p>
      </dgm:t>
    </dgm:pt>
    <dgm:pt modelId="{8BF5360C-2290-41A2-ABC6-BAB3CD0D043B}" type="parTrans" cxnId="{5AFB3823-1592-4857-BCAE-E88846AFC711}">
      <dgm:prSet/>
      <dgm:spPr/>
      <dgm:t>
        <a:bodyPr/>
        <a:lstStyle/>
        <a:p>
          <a:endParaRPr lang="uk-UA" sz="2400"/>
        </a:p>
      </dgm:t>
    </dgm:pt>
    <dgm:pt modelId="{99A65166-BAD2-465C-B908-8B08AD3D9C15}" type="sibTrans" cxnId="{5AFB3823-1592-4857-BCAE-E88846AFC711}">
      <dgm:prSet/>
      <dgm:spPr/>
      <dgm:t>
        <a:bodyPr/>
        <a:lstStyle/>
        <a:p>
          <a:endParaRPr lang="uk-UA" sz="2400"/>
        </a:p>
      </dgm:t>
    </dgm:pt>
    <dgm:pt modelId="{6DDB731B-7ED0-4281-BDEE-AA3780363CE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820000"/>
              </a:solidFill>
            </a:rPr>
            <a:t>національно-патріотичного виховання </a:t>
          </a:r>
          <a:endParaRPr lang="uk-UA" sz="2400" b="1" dirty="0">
            <a:solidFill>
              <a:srgbClr val="820000"/>
            </a:solidFill>
          </a:endParaRPr>
        </a:p>
      </dgm:t>
    </dgm:pt>
    <dgm:pt modelId="{6AE1299A-8329-4C14-A1A7-01C63DE23507}" type="parTrans" cxnId="{AC15F042-232A-4923-9C8A-213862FB47AA}">
      <dgm:prSet/>
      <dgm:spPr/>
      <dgm:t>
        <a:bodyPr/>
        <a:lstStyle/>
        <a:p>
          <a:endParaRPr lang="uk-UA" sz="2400"/>
        </a:p>
      </dgm:t>
    </dgm:pt>
    <dgm:pt modelId="{59834273-A734-411C-98F7-49FA5C00BA06}" type="sibTrans" cxnId="{AC15F042-232A-4923-9C8A-213862FB47AA}">
      <dgm:prSet/>
      <dgm:spPr/>
      <dgm:t>
        <a:bodyPr/>
        <a:lstStyle/>
        <a:p>
          <a:endParaRPr lang="uk-UA" sz="2400"/>
        </a:p>
      </dgm:t>
    </dgm:pt>
    <dgm:pt modelId="{3F4A6F88-1557-48CD-9FC6-D55EED0A4FFE}" type="pres">
      <dgm:prSet presAssocID="{0CC698A5-8763-41B2-979F-0CFEC5887E59}" presName="compositeShape" presStyleCnt="0">
        <dgm:presLayoutVars>
          <dgm:dir/>
          <dgm:resizeHandles/>
        </dgm:presLayoutVars>
      </dgm:prSet>
      <dgm:spPr/>
    </dgm:pt>
    <dgm:pt modelId="{D7FD3542-41B4-417F-8181-23E852A9E6A5}" type="pres">
      <dgm:prSet presAssocID="{0CC698A5-8763-41B2-979F-0CFEC5887E59}" presName="pyramid" presStyleLbl="node1" presStyleIdx="0" presStyleCnt="1" custLinFactNeighborX="76566"/>
      <dgm:spPr>
        <a:prstGeom prst="parallelogram">
          <a:avLst/>
        </a:prstGeom>
      </dgm:spPr>
    </dgm:pt>
    <dgm:pt modelId="{782F985B-B73F-4779-8AFD-3CE1C49E904A}" type="pres">
      <dgm:prSet presAssocID="{0CC698A5-8763-41B2-979F-0CFEC5887E59}" presName="theList" presStyleCnt="0"/>
      <dgm:spPr/>
    </dgm:pt>
    <dgm:pt modelId="{AC830A00-BD44-4313-8A9A-4B811941EBF3}" type="pres">
      <dgm:prSet presAssocID="{2C2461F0-CD04-446F-8222-2B5CC68E6AA0}" presName="aNode" presStyleLbl="fgAcc1" presStyleIdx="0" presStyleCnt="4" custScaleX="140514" custLinFactY="-43819" custLinFactNeighborX="7479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C9142B-5C58-4B7F-AE23-5BA5FF08AF3A}" type="pres">
      <dgm:prSet presAssocID="{2C2461F0-CD04-446F-8222-2B5CC68E6AA0}" presName="aSpace" presStyleCnt="0"/>
      <dgm:spPr/>
    </dgm:pt>
    <dgm:pt modelId="{ED882F2C-B293-41A5-997C-E515236375F0}" type="pres">
      <dgm:prSet presAssocID="{C3050134-82CF-44F6-8F0C-C230AF33E9AD}" presName="aNode" presStyleLbl="fgAcc1" presStyleIdx="1" presStyleCnt="4" custScaleX="140367" custLinFactNeighborX="77450" custLinFactNeighborY="-713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4E1951-CBE0-4FA0-8BF7-FA58E215ECF0}" type="pres">
      <dgm:prSet presAssocID="{C3050134-82CF-44F6-8F0C-C230AF33E9AD}" presName="aSpace" presStyleCnt="0"/>
      <dgm:spPr/>
    </dgm:pt>
    <dgm:pt modelId="{BEB9629F-9F1E-4703-970A-DDE938E2DF63}" type="pres">
      <dgm:prSet presAssocID="{07334190-80BF-48B0-B34D-7005AEABDE88}" presName="aNode" presStyleLbl="fgAcc1" presStyleIdx="2" presStyleCnt="4" custScaleX="140367" custLinFactY="35986" custLinFactNeighborX="7471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DE581C-2CE6-4A26-91A1-E37C8351900A}" type="pres">
      <dgm:prSet presAssocID="{07334190-80BF-48B0-B34D-7005AEABDE88}" presName="aSpace" presStyleCnt="0"/>
      <dgm:spPr/>
    </dgm:pt>
    <dgm:pt modelId="{C80C97F7-E9F6-4C5A-9485-5AACE7E521D6}" type="pres">
      <dgm:prSet presAssocID="{6DDB731B-7ED0-4281-BDEE-AA3780363CE0}" presName="aNode" presStyleLbl="fgAcc1" presStyleIdx="3" presStyleCnt="4" custScaleX="227473" custLinFactY="53409" custLinFactNeighborX="3082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98BC0E-21A8-4E63-81E8-B74CF6387654}" type="pres">
      <dgm:prSet presAssocID="{6DDB731B-7ED0-4281-BDEE-AA3780363CE0}" presName="aSpace" presStyleCnt="0"/>
      <dgm:spPr/>
    </dgm:pt>
  </dgm:ptLst>
  <dgm:cxnLst>
    <dgm:cxn modelId="{5AFB3823-1592-4857-BCAE-E88846AFC711}" srcId="{0CC698A5-8763-41B2-979F-0CFEC5887E59}" destId="{07334190-80BF-48B0-B34D-7005AEABDE88}" srcOrd="2" destOrd="0" parTransId="{8BF5360C-2290-41A2-ABC6-BAB3CD0D043B}" sibTransId="{99A65166-BAD2-465C-B908-8B08AD3D9C15}"/>
    <dgm:cxn modelId="{78D4B0E3-9D4E-4562-B773-D44863D78B54}" type="presOf" srcId="{2C2461F0-CD04-446F-8222-2B5CC68E6AA0}" destId="{AC830A00-BD44-4313-8A9A-4B811941EBF3}" srcOrd="0" destOrd="0" presId="urn:microsoft.com/office/officeart/2005/8/layout/pyramid2"/>
    <dgm:cxn modelId="{E0C82AF5-03CC-4596-99F0-7C0C713C9897}" type="presOf" srcId="{0CC698A5-8763-41B2-979F-0CFEC5887E59}" destId="{3F4A6F88-1557-48CD-9FC6-D55EED0A4FFE}" srcOrd="0" destOrd="0" presId="urn:microsoft.com/office/officeart/2005/8/layout/pyramid2"/>
    <dgm:cxn modelId="{1B5FE181-F29F-4434-9D9F-004865209907}" type="presOf" srcId="{6DDB731B-7ED0-4281-BDEE-AA3780363CE0}" destId="{C80C97F7-E9F6-4C5A-9485-5AACE7E521D6}" srcOrd="0" destOrd="0" presId="urn:microsoft.com/office/officeart/2005/8/layout/pyramid2"/>
    <dgm:cxn modelId="{158EDFA6-216B-4BE0-830D-D525FC25F3DA}" srcId="{0CC698A5-8763-41B2-979F-0CFEC5887E59}" destId="{C3050134-82CF-44F6-8F0C-C230AF33E9AD}" srcOrd="1" destOrd="0" parTransId="{027ED48E-F0CB-4790-A883-946EC45C8117}" sibTransId="{0FB9C044-C016-4B12-8051-8087CFE668CE}"/>
    <dgm:cxn modelId="{45167FC2-4A1B-4D80-BE48-C4614F7CEEF4}" type="presOf" srcId="{07334190-80BF-48B0-B34D-7005AEABDE88}" destId="{BEB9629F-9F1E-4703-970A-DDE938E2DF63}" srcOrd="0" destOrd="0" presId="urn:microsoft.com/office/officeart/2005/8/layout/pyramid2"/>
    <dgm:cxn modelId="{AC15F042-232A-4923-9C8A-213862FB47AA}" srcId="{0CC698A5-8763-41B2-979F-0CFEC5887E59}" destId="{6DDB731B-7ED0-4281-BDEE-AA3780363CE0}" srcOrd="3" destOrd="0" parTransId="{6AE1299A-8329-4C14-A1A7-01C63DE23507}" sibTransId="{59834273-A734-411C-98F7-49FA5C00BA06}"/>
    <dgm:cxn modelId="{E4983D71-FACE-4D8C-8CAA-3C1C3CD02D57}" srcId="{0CC698A5-8763-41B2-979F-0CFEC5887E59}" destId="{2C2461F0-CD04-446F-8222-2B5CC68E6AA0}" srcOrd="0" destOrd="0" parTransId="{3E7A2A31-7E72-469D-B3C4-4A436B144A16}" sibTransId="{973CE6CD-6840-4394-97BA-DEF468E66CF0}"/>
    <dgm:cxn modelId="{3E1CFB0A-5CD5-4948-881E-9B942C556C3B}" type="presOf" srcId="{C3050134-82CF-44F6-8F0C-C230AF33E9AD}" destId="{ED882F2C-B293-41A5-997C-E515236375F0}" srcOrd="0" destOrd="0" presId="urn:microsoft.com/office/officeart/2005/8/layout/pyramid2"/>
    <dgm:cxn modelId="{5E72AF33-88C6-4C76-B8F7-9B0823F32974}" type="presParOf" srcId="{3F4A6F88-1557-48CD-9FC6-D55EED0A4FFE}" destId="{D7FD3542-41B4-417F-8181-23E852A9E6A5}" srcOrd="0" destOrd="0" presId="urn:microsoft.com/office/officeart/2005/8/layout/pyramid2"/>
    <dgm:cxn modelId="{731571A5-AC8B-4340-968F-01FB446AF939}" type="presParOf" srcId="{3F4A6F88-1557-48CD-9FC6-D55EED0A4FFE}" destId="{782F985B-B73F-4779-8AFD-3CE1C49E904A}" srcOrd="1" destOrd="0" presId="urn:microsoft.com/office/officeart/2005/8/layout/pyramid2"/>
    <dgm:cxn modelId="{C50362A3-F8D8-4B0A-8CDF-A837FD1F68EF}" type="presParOf" srcId="{782F985B-B73F-4779-8AFD-3CE1C49E904A}" destId="{AC830A00-BD44-4313-8A9A-4B811941EBF3}" srcOrd="0" destOrd="0" presId="urn:microsoft.com/office/officeart/2005/8/layout/pyramid2"/>
    <dgm:cxn modelId="{54A672D6-B8B7-400B-BC84-578341E8795B}" type="presParOf" srcId="{782F985B-B73F-4779-8AFD-3CE1C49E904A}" destId="{F2C9142B-5C58-4B7F-AE23-5BA5FF08AF3A}" srcOrd="1" destOrd="0" presId="urn:microsoft.com/office/officeart/2005/8/layout/pyramid2"/>
    <dgm:cxn modelId="{78CEF957-7162-4C5B-A329-DDBEBCD869A8}" type="presParOf" srcId="{782F985B-B73F-4779-8AFD-3CE1C49E904A}" destId="{ED882F2C-B293-41A5-997C-E515236375F0}" srcOrd="2" destOrd="0" presId="urn:microsoft.com/office/officeart/2005/8/layout/pyramid2"/>
    <dgm:cxn modelId="{E61350A9-5F2C-406E-832F-A41B19F73D44}" type="presParOf" srcId="{782F985B-B73F-4779-8AFD-3CE1C49E904A}" destId="{384E1951-CBE0-4FA0-8BF7-FA58E215ECF0}" srcOrd="3" destOrd="0" presId="urn:microsoft.com/office/officeart/2005/8/layout/pyramid2"/>
    <dgm:cxn modelId="{0471B4BA-8024-4EED-BD16-D24F2320DEB7}" type="presParOf" srcId="{782F985B-B73F-4779-8AFD-3CE1C49E904A}" destId="{BEB9629F-9F1E-4703-970A-DDE938E2DF63}" srcOrd="4" destOrd="0" presId="urn:microsoft.com/office/officeart/2005/8/layout/pyramid2"/>
    <dgm:cxn modelId="{C4EB8475-B19A-421E-80EA-9871FBB4B159}" type="presParOf" srcId="{782F985B-B73F-4779-8AFD-3CE1C49E904A}" destId="{97DE581C-2CE6-4A26-91A1-E37C8351900A}" srcOrd="5" destOrd="0" presId="urn:microsoft.com/office/officeart/2005/8/layout/pyramid2"/>
    <dgm:cxn modelId="{25498E6B-CC6F-455D-8FA1-77159CC9169C}" type="presParOf" srcId="{782F985B-B73F-4779-8AFD-3CE1C49E904A}" destId="{C80C97F7-E9F6-4C5A-9485-5AACE7E521D6}" srcOrd="6" destOrd="0" presId="urn:microsoft.com/office/officeart/2005/8/layout/pyramid2"/>
    <dgm:cxn modelId="{9019EF74-A4A4-454C-9863-5E9A9AC3D77A}" type="presParOf" srcId="{782F985B-B73F-4779-8AFD-3CE1C49E904A}" destId="{7198BC0E-21A8-4E63-81E8-B74CF638765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35876-0193-4A54-98E6-FA55A2BE4F3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4481C5-54FB-411F-9A16-20C0687A228E}">
      <dgm:prSet phldrT="[Текст]"/>
      <dgm:spPr/>
      <dgm:t>
        <a:bodyPr/>
        <a:lstStyle/>
        <a:p>
          <a:r>
            <a:rPr lang="uk-UA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Важливий аспект</a:t>
          </a:r>
          <a:r>
            <a:rPr lang="uk-UA" dirty="0" smtClean="0">
              <a:solidFill>
                <a:srgbClr val="00B0F0"/>
              </a:solidFill>
            </a:rPr>
            <a:t> </a:t>
          </a:r>
          <a:endParaRPr lang="uk-UA" dirty="0">
            <a:solidFill>
              <a:srgbClr val="00B0F0"/>
            </a:solidFill>
          </a:endParaRPr>
        </a:p>
      </dgm:t>
    </dgm:pt>
    <dgm:pt modelId="{1B295116-8A9E-4257-B4EB-505FE0ACE880}" type="parTrans" cxnId="{25CB02F4-4C97-4768-BE91-78A90B522443}">
      <dgm:prSet/>
      <dgm:spPr/>
      <dgm:t>
        <a:bodyPr/>
        <a:lstStyle/>
        <a:p>
          <a:endParaRPr lang="uk-UA"/>
        </a:p>
      </dgm:t>
    </dgm:pt>
    <dgm:pt modelId="{F267A52C-EC98-42B6-A312-2E57D1AD99D7}" type="sibTrans" cxnId="{25CB02F4-4C97-4768-BE91-78A90B522443}">
      <dgm:prSet/>
      <dgm:spPr/>
      <dgm:t>
        <a:bodyPr/>
        <a:lstStyle/>
        <a:p>
          <a:endParaRPr lang="uk-UA"/>
        </a:p>
      </dgm:t>
    </dgm:pt>
    <dgm:pt modelId="{77ACAD35-476B-4B9A-8E13-C79FDC016864}">
      <dgm:prSet phldrT="[Текст]"/>
      <dgm:spPr/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виховання поваги та любові до державної мови</a:t>
          </a:r>
          <a:endParaRPr lang="uk-UA" i="1" dirty="0">
            <a:solidFill>
              <a:srgbClr val="FFFF00"/>
            </a:solidFill>
          </a:endParaRPr>
        </a:p>
      </dgm:t>
    </dgm:pt>
    <dgm:pt modelId="{D876EAAD-3C4C-4253-AC60-1946A851A57D}" type="parTrans" cxnId="{9E6BAFE2-2B22-46A7-9E82-72B38C29FE4D}">
      <dgm:prSet/>
      <dgm:spPr/>
      <dgm:t>
        <a:bodyPr/>
        <a:lstStyle/>
        <a:p>
          <a:endParaRPr lang="uk-UA"/>
        </a:p>
      </dgm:t>
    </dgm:pt>
    <dgm:pt modelId="{2B76F7E4-C375-4383-A0EC-BFD1E857AE36}" type="sibTrans" cxnId="{9E6BAFE2-2B22-46A7-9E82-72B38C29FE4D}">
      <dgm:prSet/>
      <dgm:spPr/>
      <dgm:t>
        <a:bodyPr/>
        <a:lstStyle/>
        <a:p>
          <a:endParaRPr lang="uk-UA"/>
        </a:p>
      </dgm:t>
    </dgm:pt>
    <dgm:pt modelId="{2B5B454D-3E2E-4F60-A837-597C6AAADC1F}">
      <dgm:prSet phldrT="[Текст]"/>
      <dgm:spPr/>
      <dgm:t>
        <a:bodyPr/>
        <a:lstStyle/>
        <a:p>
          <a:r>
            <a:rPr lang="uk-UA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Пріоритет</a:t>
          </a:r>
          <a:endParaRPr lang="uk-UA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BE8E15-B8AE-4D17-AA6F-07358144A6A4}" type="parTrans" cxnId="{BBD659B0-2774-4EF4-95AC-A58F8F9DC94B}">
      <dgm:prSet/>
      <dgm:spPr/>
      <dgm:t>
        <a:bodyPr/>
        <a:lstStyle/>
        <a:p>
          <a:endParaRPr lang="uk-UA"/>
        </a:p>
      </dgm:t>
    </dgm:pt>
    <dgm:pt modelId="{FFBB3B64-8CA2-4722-9FD0-C74855BB9139}" type="sibTrans" cxnId="{BBD659B0-2774-4EF4-95AC-A58F8F9DC94B}">
      <dgm:prSet/>
      <dgm:spPr/>
      <dgm:t>
        <a:bodyPr/>
        <a:lstStyle/>
        <a:p>
          <a:endParaRPr lang="uk-UA"/>
        </a:p>
      </dgm:t>
    </dgm:pt>
    <dgm:pt modelId="{282CB0F3-6BB0-424B-B80D-C5F5B3AB1463}">
      <dgm:prSet phldrT="[Текст]" custT="1"/>
      <dgm:spPr/>
      <dgm:t>
        <a:bodyPr/>
        <a:lstStyle/>
        <a:p>
          <a:r>
            <a:rPr lang="uk-UA" sz="2400" b="0" i="1" dirty="0" smtClean="0">
              <a:solidFill>
                <a:srgbClr val="FFFF00"/>
              </a:solidFill>
            </a:rPr>
            <a:t>володіння українською мовою та використання її у повсякденному спілкуванні з дітьми </a:t>
          </a:r>
          <a:endParaRPr lang="uk-UA" sz="2400" b="0" i="1" dirty="0">
            <a:solidFill>
              <a:srgbClr val="FFFF00"/>
            </a:solidFill>
          </a:endParaRPr>
        </a:p>
      </dgm:t>
    </dgm:pt>
    <dgm:pt modelId="{D0975BBD-F42D-434A-9222-D1FD1F659B12}" type="parTrans" cxnId="{F1295B77-18BB-458B-84C5-15F3A26258C6}">
      <dgm:prSet/>
      <dgm:spPr/>
      <dgm:t>
        <a:bodyPr/>
        <a:lstStyle/>
        <a:p>
          <a:endParaRPr lang="uk-UA"/>
        </a:p>
      </dgm:t>
    </dgm:pt>
    <dgm:pt modelId="{DDCF1619-B81D-47A2-828B-290D4FB16A80}" type="sibTrans" cxnId="{F1295B77-18BB-458B-84C5-15F3A26258C6}">
      <dgm:prSet/>
      <dgm:spPr/>
      <dgm:t>
        <a:bodyPr/>
        <a:lstStyle/>
        <a:p>
          <a:endParaRPr lang="uk-UA"/>
        </a:p>
      </dgm:t>
    </dgm:pt>
    <dgm:pt modelId="{7D30839D-76E6-4470-A974-ABC6B5CFEE71}" type="pres">
      <dgm:prSet presAssocID="{C1E35876-0193-4A54-98E6-FA55A2BE4F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F0FF412-1F8D-44B5-8937-BC9B30949624}" type="pres">
      <dgm:prSet presAssocID="{1A4481C5-54FB-411F-9A16-20C0687A228E}" presName="linNode" presStyleCnt="0"/>
      <dgm:spPr/>
    </dgm:pt>
    <dgm:pt modelId="{7DDE69C6-CFDA-40BC-9CB2-DFFC735A2364}" type="pres">
      <dgm:prSet presAssocID="{1A4481C5-54FB-411F-9A16-20C0687A228E}" presName="parentShp" presStyleLbl="node1" presStyleIdx="0" presStyleCnt="2" custScaleX="77612" custScaleY="394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8D00A6-F0B5-40E3-BA3C-C5548C44859B}" type="pres">
      <dgm:prSet presAssocID="{1A4481C5-54FB-411F-9A16-20C0687A228E}" presName="childShp" presStyleLbl="bgAccFollowNode1" presStyleIdx="0" presStyleCnt="2" custScaleX="104925" custScaleY="20434" custLinFactNeighborX="957" custLinFactNeighborY="-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EC7BC-68F4-4C8C-B2EB-FE98EA022C17}" type="pres">
      <dgm:prSet presAssocID="{F267A52C-EC98-42B6-A312-2E57D1AD99D7}" presName="spacing" presStyleCnt="0"/>
      <dgm:spPr/>
    </dgm:pt>
    <dgm:pt modelId="{3AFA53ED-23A4-4FBF-8E44-1A71A2BB2697}" type="pres">
      <dgm:prSet presAssocID="{2B5B454D-3E2E-4F60-A837-597C6AAADC1F}" presName="linNode" presStyleCnt="0"/>
      <dgm:spPr/>
    </dgm:pt>
    <dgm:pt modelId="{2C20B258-8EF5-4461-844F-428DB1064C58}" type="pres">
      <dgm:prSet presAssocID="{2B5B454D-3E2E-4F60-A837-597C6AAADC1F}" presName="parentShp" presStyleLbl="node1" presStyleIdx="1" presStyleCnt="2" custScaleX="77273" custScaleY="387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80BD20-0A19-48D6-BF16-5E061C156E8E}" type="pres">
      <dgm:prSet presAssocID="{2B5B454D-3E2E-4F60-A837-597C6AAADC1F}" presName="childShp" presStyleLbl="bgAccFollowNode1" presStyleIdx="1" presStyleCnt="2" custScaleY="32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D659B0-2774-4EF4-95AC-A58F8F9DC94B}" srcId="{C1E35876-0193-4A54-98E6-FA55A2BE4F31}" destId="{2B5B454D-3E2E-4F60-A837-597C6AAADC1F}" srcOrd="1" destOrd="0" parTransId="{C7BE8E15-B8AE-4D17-AA6F-07358144A6A4}" sibTransId="{FFBB3B64-8CA2-4722-9FD0-C74855BB9139}"/>
    <dgm:cxn modelId="{0C42D0D9-D333-406C-AC0C-5175859C1581}" type="presOf" srcId="{C1E35876-0193-4A54-98E6-FA55A2BE4F31}" destId="{7D30839D-76E6-4470-A974-ABC6B5CFEE71}" srcOrd="0" destOrd="0" presId="urn:microsoft.com/office/officeart/2005/8/layout/vList6"/>
    <dgm:cxn modelId="{9F0403CB-90F7-4D9D-AB71-E2023F54AEC3}" type="presOf" srcId="{1A4481C5-54FB-411F-9A16-20C0687A228E}" destId="{7DDE69C6-CFDA-40BC-9CB2-DFFC735A2364}" srcOrd="0" destOrd="0" presId="urn:microsoft.com/office/officeart/2005/8/layout/vList6"/>
    <dgm:cxn modelId="{F1295B77-18BB-458B-84C5-15F3A26258C6}" srcId="{2B5B454D-3E2E-4F60-A837-597C6AAADC1F}" destId="{282CB0F3-6BB0-424B-B80D-C5F5B3AB1463}" srcOrd="0" destOrd="0" parTransId="{D0975BBD-F42D-434A-9222-D1FD1F659B12}" sibTransId="{DDCF1619-B81D-47A2-828B-290D4FB16A80}"/>
    <dgm:cxn modelId="{197AE81B-630D-4ACC-896B-517F4D7AA907}" type="presOf" srcId="{77ACAD35-476B-4B9A-8E13-C79FDC016864}" destId="{DD8D00A6-F0B5-40E3-BA3C-C5548C44859B}" srcOrd="0" destOrd="0" presId="urn:microsoft.com/office/officeart/2005/8/layout/vList6"/>
    <dgm:cxn modelId="{2715B332-047B-40D2-8F71-906BCD118D84}" type="presOf" srcId="{282CB0F3-6BB0-424B-B80D-C5F5B3AB1463}" destId="{0E80BD20-0A19-48D6-BF16-5E061C156E8E}" srcOrd="0" destOrd="0" presId="urn:microsoft.com/office/officeart/2005/8/layout/vList6"/>
    <dgm:cxn modelId="{25CB02F4-4C97-4768-BE91-78A90B522443}" srcId="{C1E35876-0193-4A54-98E6-FA55A2BE4F31}" destId="{1A4481C5-54FB-411F-9A16-20C0687A228E}" srcOrd="0" destOrd="0" parTransId="{1B295116-8A9E-4257-B4EB-505FE0ACE880}" sibTransId="{F267A52C-EC98-42B6-A312-2E57D1AD99D7}"/>
    <dgm:cxn modelId="{9E6BAFE2-2B22-46A7-9E82-72B38C29FE4D}" srcId="{1A4481C5-54FB-411F-9A16-20C0687A228E}" destId="{77ACAD35-476B-4B9A-8E13-C79FDC016864}" srcOrd="0" destOrd="0" parTransId="{D876EAAD-3C4C-4253-AC60-1946A851A57D}" sibTransId="{2B76F7E4-C375-4383-A0EC-BFD1E857AE36}"/>
    <dgm:cxn modelId="{8D377F78-6684-4C50-8E57-7F4EE7F8A868}" type="presOf" srcId="{2B5B454D-3E2E-4F60-A837-597C6AAADC1F}" destId="{2C20B258-8EF5-4461-844F-428DB1064C58}" srcOrd="0" destOrd="0" presId="urn:microsoft.com/office/officeart/2005/8/layout/vList6"/>
    <dgm:cxn modelId="{957616EF-720E-43F6-8DF6-93D036B19241}" type="presParOf" srcId="{7D30839D-76E6-4470-A974-ABC6B5CFEE71}" destId="{FF0FF412-1F8D-44B5-8937-BC9B30949624}" srcOrd="0" destOrd="0" presId="urn:microsoft.com/office/officeart/2005/8/layout/vList6"/>
    <dgm:cxn modelId="{682AD53C-01AD-43FE-BAB7-64A4D1C3B523}" type="presParOf" srcId="{FF0FF412-1F8D-44B5-8937-BC9B30949624}" destId="{7DDE69C6-CFDA-40BC-9CB2-DFFC735A2364}" srcOrd="0" destOrd="0" presId="urn:microsoft.com/office/officeart/2005/8/layout/vList6"/>
    <dgm:cxn modelId="{810FF5F0-D76A-4C0A-B7EC-13BCE6C14F82}" type="presParOf" srcId="{FF0FF412-1F8D-44B5-8937-BC9B30949624}" destId="{DD8D00A6-F0B5-40E3-BA3C-C5548C44859B}" srcOrd="1" destOrd="0" presId="urn:microsoft.com/office/officeart/2005/8/layout/vList6"/>
    <dgm:cxn modelId="{7C285E93-F770-4262-8534-E8A7118C89FE}" type="presParOf" srcId="{7D30839D-76E6-4470-A974-ABC6B5CFEE71}" destId="{140EC7BC-68F4-4C8C-B2EB-FE98EA022C17}" srcOrd="1" destOrd="0" presId="urn:microsoft.com/office/officeart/2005/8/layout/vList6"/>
    <dgm:cxn modelId="{1F826AFE-85B7-473C-B4E5-81A6F9E4A1E6}" type="presParOf" srcId="{7D30839D-76E6-4470-A974-ABC6B5CFEE71}" destId="{3AFA53ED-23A4-4FBF-8E44-1A71A2BB2697}" srcOrd="2" destOrd="0" presId="urn:microsoft.com/office/officeart/2005/8/layout/vList6"/>
    <dgm:cxn modelId="{EFBFE247-F0ED-44B4-A5E7-87041F3E5BE3}" type="presParOf" srcId="{3AFA53ED-23A4-4FBF-8E44-1A71A2BB2697}" destId="{2C20B258-8EF5-4461-844F-428DB1064C58}" srcOrd="0" destOrd="0" presId="urn:microsoft.com/office/officeart/2005/8/layout/vList6"/>
    <dgm:cxn modelId="{A2989A54-DD1C-4D6C-A4FC-2F0FFF4A1460}" type="presParOf" srcId="{3AFA53ED-23A4-4FBF-8E44-1A71A2BB2697}" destId="{0E80BD20-0A19-48D6-BF16-5E061C156E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E78-80B5-4166-B2AE-985833061DBC}">
      <dsp:nvSpPr>
        <dsp:cNvPr id="0" name=""/>
        <dsp:cNvSpPr/>
      </dsp:nvSpPr>
      <dsp:spPr>
        <a:xfrm rot="5400000">
          <a:off x="341009" y="2098148"/>
          <a:ext cx="1012257" cy="16843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2A2E-899D-4BAE-B12E-BA125B87A601}">
      <dsp:nvSpPr>
        <dsp:cNvPr id="0" name=""/>
        <dsp:cNvSpPr/>
      </dsp:nvSpPr>
      <dsp:spPr>
        <a:xfrm>
          <a:off x="172038" y="2601413"/>
          <a:ext cx="1520661" cy="133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Докорінне переосмислення </a:t>
          </a:r>
          <a:r>
            <a:rPr lang="uk-UA" sz="1700" b="0" i="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усієї системи виховання </a:t>
          </a:r>
          <a:endParaRPr lang="uk-UA" sz="1700" b="0" i="0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038" y="2601413"/>
        <a:ext cx="1520661" cy="1332949"/>
      </dsp:txXfrm>
    </dsp:sp>
    <dsp:sp modelId="{1CF01AE2-0722-4D60-987A-29418B9F78FF}">
      <dsp:nvSpPr>
        <dsp:cNvPr id="0" name=""/>
        <dsp:cNvSpPr/>
      </dsp:nvSpPr>
      <dsp:spPr>
        <a:xfrm>
          <a:off x="1405783" y="1974143"/>
          <a:ext cx="286917" cy="2869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301E6-C2B8-4EC8-84E2-C79E0F27B4E8}">
      <dsp:nvSpPr>
        <dsp:cNvPr id="0" name=""/>
        <dsp:cNvSpPr/>
      </dsp:nvSpPr>
      <dsp:spPr>
        <a:xfrm rot="5400000">
          <a:off x="2202596" y="1637497"/>
          <a:ext cx="1012257" cy="16843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DAAA-25FF-4086-8659-BCB43CE5F19C}">
      <dsp:nvSpPr>
        <dsp:cNvPr id="0" name=""/>
        <dsp:cNvSpPr/>
      </dsp:nvSpPr>
      <dsp:spPr>
        <a:xfrm>
          <a:off x="2033625" y="2140761"/>
          <a:ext cx="1520661" cy="133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Оновлення</a:t>
          </a:r>
          <a:r>
            <a:rPr lang="uk-UA" sz="1600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змісту, форм і методів духовного становлення особистості</a:t>
          </a:r>
          <a:endParaRPr lang="uk-UA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625" y="2140761"/>
        <a:ext cx="1520661" cy="1332949"/>
      </dsp:txXfrm>
    </dsp:sp>
    <dsp:sp modelId="{7F0ADE2A-69FC-4CD2-85AF-C5811C53257B}">
      <dsp:nvSpPr>
        <dsp:cNvPr id="0" name=""/>
        <dsp:cNvSpPr/>
      </dsp:nvSpPr>
      <dsp:spPr>
        <a:xfrm>
          <a:off x="3267370" y="1513491"/>
          <a:ext cx="286917" cy="2869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27AAC-8694-47B4-8C5D-13C86547A3B3}">
      <dsp:nvSpPr>
        <dsp:cNvPr id="0" name=""/>
        <dsp:cNvSpPr/>
      </dsp:nvSpPr>
      <dsp:spPr>
        <a:xfrm rot="5400000">
          <a:off x="4064183" y="1176845"/>
          <a:ext cx="1012257" cy="16843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FA545-32B4-4A0C-9F29-8D1F383A8D9C}">
      <dsp:nvSpPr>
        <dsp:cNvPr id="0" name=""/>
        <dsp:cNvSpPr/>
      </dsp:nvSpPr>
      <dsp:spPr>
        <a:xfrm>
          <a:off x="3895212" y="1680110"/>
          <a:ext cx="1520661" cy="133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Гуманізація </a:t>
          </a:r>
          <a:r>
            <a:rPr lang="uk-UA" sz="1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життєдіяль</a:t>
          </a: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k-UA" sz="18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ності</a:t>
          </a: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учня</a:t>
          </a:r>
          <a:endParaRPr lang="uk-UA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5212" y="1680110"/>
        <a:ext cx="1520661" cy="1332949"/>
      </dsp:txXfrm>
    </dsp:sp>
    <dsp:sp modelId="{7F8110D5-DE71-4EE5-A557-872FD3008FF7}">
      <dsp:nvSpPr>
        <dsp:cNvPr id="0" name=""/>
        <dsp:cNvSpPr/>
      </dsp:nvSpPr>
      <dsp:spPr>
        <a:xfrm>
          <a:off x="5128957" y="1052840"/>
          <a:ext cx="286917" cy="2869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03C9E-C369-42B0-B41E-451AFFAFC770}">
      <dsp:nvSpPr>
        <dsp:cNvPr id="0" name=""/>
        <dsp:cNvSpPr/>
      </dsp:nvSpPr>
      <dsp:spPr>
        <a:xfrm rot="5400000">
          <a:off x="5925770" y="716193"/>
          <a:ext cx="1012257" cy="16843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D57D1-7CF9-4F9E-AB93-1EBC5768EEC0}">
      <dsp:nvSpPr>
        <dsp:cNvPr id="0" name=""/>
        <dsp:cNvSpPr/>
      </dsp:nvSpPr>
      <dsp:spPr>
        <a:xfrm>
          <a:off x="5756799" y="1219458"/>
          <a:ext cx="1520661" cy="133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самореалізації </a:t>
          </a:r>
          <a:r>
            <a:rPr lang="uk-UA" sz="16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різних видах творчої діяльності</a:t>
          </a:r>
          <a:endParaRPr lang="uk-UA" sz="16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6799" y="1219458"/>
        <a:ext cx="1520661" cy="1332949"/>
      </dsp:txXfrm>
    </dsp:sp>
    <dsp:sp modelId="{20C099D0-37F2-45CF-B929-E569B1776551}">
      <dsp:nvSpPr>
        <dsp:cNvPr id="0" name=""/>
        <dsp:cNvSpPr/>
      </dsp:nvSpPr>
      <dsp:spPr>
        <a:xfrm>
          <a:off x="6990544" y="592188"/>
          <a:ext cx="286917" cy="2869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B914B-41C0-4371-B61D-F2DDF4474CD0}">
      <dsp:nvSpPr>
        <dsp:cNvPr id="0" name=""/>
        <dsp:cNvSpPr/>
      </dsp:nvSpPr>
      <dsp:spPr>
        <a:xfrm rot="5400000">
          <a:off x="7787357" y="255542"/>
          <a:ext cx="1012257" cy="16843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27B31-6C87-4814-9083-AB556A9B9AD1}">
      <dsp:nvSpPr>
        <dsp:cNvPr id="0" name=""/>
        <dsp:cNvSpPr/>
      </dsp:nvSpPr>
      <dsp:spPr>
        <a:xfrm>
          <a:off x="7618386" y="758807"/>
          <a:ext cx="1520661" cy="133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учнів</a:t>
          </a:r>
          <a:r>
            <a:rPr lang="uk-UA" sz="17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7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повноцінного суспільного життя</a:t>
          </a:r>
          <a:endParaRPr lang="uk-UA" sz="17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8386" y="758807"/>
        <a:ext cx="1520661" cy="1332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EC5A-4629-488D-946B-BB76B66EFDA5}">
      <dsp:nvSpPr>
        <dsp:cNvPr id="0" name=""/>
        <dsp:cNvSpPr/>
      </dsp:nvSpPr>
      <dsp:spPr>
        <a:xfrm>
          <a:off x="4589446" y="1229651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237BA5-6DF5-42FE-84B6-2B765AD1C332}">
      <dsp:nvSpPr>
        <dsp:cNvPr id="0" name=""/>
        <dsp:cNvSpPr/>
      </dsp:nvSpPr>
      <dsp:spPr>
        <a:xfrm>
          <a:off x="3096341" y="72007"/>
          <a:ext cx="4653725" cy="7344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національно-патріотичне виховання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1" y="72007"/>
        <a:ext cx="4653725" cy="734481"/>
      </dsp:txXfrm>
    </dsp:sp>
    <dsp:sp modelId="{7985F13C-7BD6-4AA6-A84E-246F21BDF578}">
      <dsp:nvSpPr>
        <dsp:cNvPr id="0" name=""/>
        <dsp:cNvSpPr/>
      </dsp:nvSpPr>
      <dsp:spPr>
        <a:xfrm>
          <a:off x="5078584" y="1464829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CE9849-C6DE-44D4-ACE1-7074CA3D9078}">
      <dsp:nvSpPr>
        <dsp:cNvPr id="0" name=""/>
        <dsp:cNvSpPr/>
      </dsp:nvSpPr>
      <dsp:spPr>
        <a:xfrm>
          <a:off x="6407559" y="899379"/>
          <a:ext cx="2894875" cy="11247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превентивне виховання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7559" y="899379"/>
        <a:ext cx="2894875" cy="1124764"/>
      </dsp:txXfrm>
    </dsp:sp>
    <dsp:sp modelId="{BE0BAA70-7314-4D33-8981-B4FA59E2328C}">
      <dsp:nvSpPr>
        <dsp:cNvPr id="0" name=""/>
        <dsp:cNvSpPr/>
      </dsp:nvSpPr>
      <dsp:spPr>
        <a:xfrm>
          <a:off x="5198784" y="1993980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CDA328-7EFE-42C9-A02A-2D1748F15D2C}">
      <dsp:nvSpPr>
        <dsp:cNvPr id="0" name=""/>
        <dsp:cNvSpPr/>
      </dsp:nvSpPr>
      <dsp:spPr>
        <a:xfrm>
          <a:off x="7125459" y="2330898"/>
          <a:ext cx="1771734" cy="12014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фізичне виховання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5459" y="2330898"/>
        <a:ext cx="1771734" cy="1201453"/>
      </dsp:txXfrm>
    </dsp:sp>
    <dsp:sp modelId="{3CF16C98-E8C0-49F8-8F92-F7F9FAD958D7}">
      <dsp:nvSpPr>
        <dsp:cNvPr id="0" name=""/>
        <dsp:cNvSpPr/>
      </dsp:nvSpPr>
      <dsp:spPr>
        <a:xfrm>
          <a:off x="4860418" y="2418323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2A5709-6202-41CE-A6E2-0C913AD98158}">
      <dsp:nvSpPr>
        <dsp:cNvPr id="0" name=""/>
        <dsp:cNvSpPr/>
      </dsp:nvSpPr>
      <dsp:spPr>
        <a:xfrm>
          <a:off x="5416028" y="3941357"/>
          <a:ext cx="3801001" cy="1099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еколого-натуралістичне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028" y="3941357"/>
        <a:ext cx="3801001" cy="1099202"/>
      </dsp:txXfrm>
    </dsp:sp>
    <dsp:sp modelId="{86094D6A-00E3-4F9A-8771-E8276AE5D316}">
      <dsp:nvSpPr>
        <dsp:cNvPr id="0" name=""/>
        <dsp:cNvSpPr/>
      </dsp:nvSpPr>
      <dsp:spPr>
        <a:xfrm>
          <a:off x="4318475" y="2418323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1AFB3C-3979-4CB0-9CD4-9F39995B779B}">
      <dsp:nvSpPr>
        <dsp:cNvPr id="0" name=""/>
        <dsp:cNvSpPr/>
      </dsp:nvSpPr>
      <dsp:spPr>
        <a:xfrm>
          <a:off x="2574532" y="3941357"/>
          <a:ext cx="1910694" cy="1099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художньо-естетичне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4532" y="3941357"/>
        <a:ext cx="1910694" cy="1099202"/>
      </dsp:txXfrm>
    </dsp:sp>
    <dsp:sp modelId="{D2C01D17-413D-4E27-8E36-B6861CF2FE33}">
      <dsp:nvSpPr>
        <dsp:cNvPr id="0" name=""/>
        <dsp:cNvSpPr/>
      </dsp:nvSpPr>
      <dsp:spPr>
        <a:xfrm>
          <a:off x="3980109" y="1993980"/>
          <a:ext cx="1667515" cy="1667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5B9972-1D08-4FC3-B184-0C123654FB3C}">
      <dsp:nvSpPr>
        <dsp:cNvPr id="0" name=""/>
        <dsp:cNvSpPr/>
      </dsp:nvSpPr>
      <dsp:spPr>
        <a:xfrm>
          <a:off x="1949214" y="2330898"/>
          <a:ext cx="1771734" cy="12014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родинно-сімейне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9214" y="2330898"/>
        <a:ext cx="1771734" cy="1201453"/>
      </dsp:txXfrm>
    </dsp:sp>
    <dsp:sp modelId="{43C33E71-A440-4F92-B788-302B414C1590}">
      <dsp:nvSpPr>
        <dsp:cNvPr id="0" name=""/>
        <dsp:cNvSpPr/>
      </dsp:nvSpPr>
      <dsp:spPr>
        <a:xfrm>
          <a:off x="4104452" y="1595720"/>
          <a:ext cx="2652966" cy="19326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BA2F77-EE54-4954-93B3-E531B61A88B6}">
      <dsp:nvSpPr>
        <dsp:cNvPr id="0" name=""/>
        <dsp:cNvSpPr/>
      </dsp:nvSpPr>
      <dsp:spPr>
        <a:xfrm>
          <a:off x="1570772" y="899379"/>
          <a:ext cx="2841277" cy="11247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професійна орієнтація</a:t>
          </a:r>
          <a:endParaRPr lang="uk-UA" sz="2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0772" y="899379"/>
        <a:ext cx="2841277" cy="1124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D3542-41B4-417F-8181-23E852A9E6A5}">
      <dsp:nvSpPr>
        <dsp:cNvPr id="0" name=""/>
        <dsp:cNvSpPr/>
      </dsp:nvSpPr>
      <dsp:spPr>
        <a:xfrm>
          <a:off x="3970798" y="0"/>
          <a:ext cx="4053837" cy="4053837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30A00-BD44-4313-8A9A-4B811941EBF3}">
      <dsp:nvSpPr>
        <dsp:cNvPr id="0" name=""/>
        <dsp:cNvSpPr/>
      </dsp:nvSpPr>
      <dsp:spPr>
        <a:xfrm>
          <a:off x="4330823" y="0"/>
          <a:ext cx="3702535" cy="720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333399"/>
              </a:solidFill>
            </a:rPr>
            <a:t>громадянсько-патріотичне</a:t>
          </a:r>
          <a:endParaRPr lang="uk-UA" sz="2400" b="1" kern="1200" dirty="0">
            <a:solidFill>
              <a:srgbClr val="333399"/>
            </a:solidFill>
          </a:endParaRPr>
        </a:p>
      </dsp:txBody>
      <dsp:txXfrm>
        <a:off x="4365995" y="35172"/>
        <a:ext cx="3632191" cy="650162"/>
      </dsp:txXfrm>
    </dsp:sp>
    <dsp:sp modelId="{ED882F2C-B293-41A5-997C-E515236375F0}">
      <dsp:nvSpPr>
        <dsp:cNvPr id="0" name=""/>
        <dsp:cNvSpPr/>
      </dsp:nvSpPr>
      <dsp:spPr>
        <a:xfrm>
          <a:off x="4376577" y="1152128"/>
          <a:ext cx="3698662" cy="720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5">
                  <a:lumMod val="10000"/>
                </a:schemeClr>
              </a:solidFill>
            </a:rPr>
            <a:t>військово-патріотичне</a:t>
          </a:r>
          <a:endParaRPr lang="uk-UA" sz="24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4411749" y="1187300"/>
        <a:ext cx="3628318" cy="650162"/>
      </dsp:txXfrm>
    </dsp:sp>
    <dsp:sp modelId="{BEB9629F-9F1E-4703-970A-DDE938E2DF63}">
      <dsp:nvSpPr>
        <dsp:cNvPr id="0" name=""/>
        <dsp:cNvSpPr/>
      </dsp:nvSpPr>
      <dsp:spPr>
        <a:xfrm>
          <a:off x="4330836" y="2376263"/>
          <a:ext cx="3698662" cy="720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660066"/>
              </a:solidFill>
            </a:rPr>
            <a:t>духовно-моральне</a:t>
          </a:r>
          <a:endParaRPr lang="uk-UA" sz="2400" b="1" kern="1200" dirty="0">
            <a:solidFill>
              <a:srgbClr val="660066"/>
            </a:solidFill>
          </a:endParaRPr>
        </a:p>
      </dsp:txBody>
      <dsp:txXfrm>
        <a:off x="4366008" y="2411435"/>
        <a:ext cx="3628318" cy="650162"/>
      </dsp:txXfrm>
    </dsp:sp>
    <dsp:sp modelId="{C80C97F7-E9F6-4C5A-9485-5AACE7E521D6}">
      <dsp:nvSpPr>
        <dsp:cNvPr id="0" name=""/>
        <dsp:cNvSpPr/>
      </dsp:nvSpPr>
      <dsp:spPr>
        <a:xfrm>
          <a:off x="2026560" y="3312366"/>
          <a:ext cx="5993900" cy="720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820000"/>
              </a:solidFill>
            </a:rPr>
            <a:t>національно-патріотичного виховання </a:t>
          </a:r>
          <a:endParaRPr lang="uk-UA" sz="2400" b="1" kern="1200" dirty="0">
            <a:solidFill>
              <a:srgbClr val="820000"/>
            </a:solidFill>
          </a:endParaRPr>
        </a:p>
      </dsp:txBody>
      <dsp:txXfrm>
        <a:off x="2061732" y="3347538"/>
        <a:ext cx="5923556" cy="650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D00A6-F0B5-40E3-BA3C-C5548C44859B}">
      <dsp:nvSpPr>
        <dsp:cNvPr id="0" name=""/>
        <dsp:cNvSpPr/>
      </dsp:nvSpPr>
      <dsp:spPr>
        <a:xfrm>
          <a:off x="2833261" y="696470"/>
          <a:ext cx="5180944" cy="923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i="1" kern="1200" dirty="0" smtClean="0">
              <a:solidFill>
                <a:srgbClr val="FFFF00"/>
              </a:solidFill>
            </a:rPr>
            <a:t>виховання поваги та любові до державної мови</a:t>
          </a:r>
          <a:endParaRPr lang="uk-UA" sz="2300" i="1" kern="1200" dirty="0">
            <a:solidFill>
              <a:srgbClr val="FFFF00"/>
            </a:solidFill>
          </a:endParaRPr>
        </a:p>
      </dsp:txBody>
      <dsp:txXfrm>
        <a:off x="2833261" y="811962"/>
        <a:ext cx="4834470" cy="692949"/>
      </dsp:txXfrm>
    </dsp:sp>
    <dsp:sp modelId="{7DDE69C6-CFDA-40BC-9CB2-DFFC735A2364}">
      <dsp:nvSpPr>
        <dsp:cNvPr id="0" name=""/>
        <dsp:cNvSpPr/>
      </dsp:nvSpPr>
      <dsp:spPr>
        <a:xfrm>
          <a:off x="246896" y="268619"/>
          <a:ext cx="2554862" cy="1782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Важливий аспект</a:t>
          </a:r>
          <a:r>
            <a:rPr lang="uk-UA" sz="3600" kern="1200" dirty="0" smtClean="0">
              <a:solidFill>
                <a:srgbClr val="00B0F0"/>
              </a:solidFill>
            </a:rPr>
            <a:t> </a:t>
          </a:r>
          <a:endParaRPr lang="uk-UA" sz="3600" kern="1200" dirty="0">
            <a:solidFill>
              <a:srgbClr val="00B0F0"/>
            </a:solidFill>
          </a:endParaRPr>
        </a:p>
      </dsp:txBody>
      <dsp:txXfrm>
        <a:off x="333929" y="355652"/>
        <a:ext cx="2380796" cy="1608823"/>
      </dsp:txXfrm>
    </dsp:sp>
    <dsp:sp modelId="{0E80BD20-0A19-48D6-BF16-5E061C156E8E}">
      <dsp:nvSpPr>
        <dsp:cNvPr id="0" name=""/>
        <dsp:cNvSpPr/>
      </dsp:nvSpPr>
      <dsp:spPr>
        <a:xfrm>
          <a:off x="2917771" y="2638653"/>
          <a:ext cx="4937760" cy="1483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1" kern="1200" dirty="0" smtClean="0">
              <a:solidFill>
                <a:srgbClr val="FFFF00"/>
              </a:solidFill>
            </a:rPr>
            <a:t>володіння українською мовою та використання її у повсякденному спілкуванні з дітьми </a:t>
          </a:r>
          <a:endParaRPr lang="uk-UA" sz="2400" b="0" i="1" kern="1200" dirty="0">
            <a:solidFill>
              <a:srgbClr val="FFFF00"/>
            </a:solidFill>
          </a:endParaRPr>
        </a:p>
      </dsp:txBody>
      <dsp:txXfrm>
        <a:off x="2917771" y="2824115"/>
        <a:ext cx="4381373" cy="1112775"/>
      </dsp:txXfrm>
    </dsp:sp>
    <dsp:sp modelId="{2C20B258-8EF5-4461-844F-428DB1064C58}">
      <dsp:nvSpPr>
        <dsp:cNvPr id="0" name=""/>
        <dsp:cNvSpPr/>
      </dsp:nvSpPr>
      <dsp:spPr>
        <a:xfrm>
          <a:off x="374068" y="2503663"/>
          <a:ext cx="2543703" cy="175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Пріоритет</a:t>
          </a:r>
          <a:endParaRPr lang="uk-UA" sz="36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676" y="2589271"/>
        <a:ext cx="2372487" cy="158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D5A4F-9B07-43EC-87B1-9B6EF0E52E5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C5C1-F240-4A73-AB32-736624001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5C5C1-F240-4A73-AB32-736624001B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3D24-20B6-479E-A1B5-99D95B6EF5A4}" type="datetimeFigureOut">
              <a:rPr lang="uk-UA" smtClean="0"/>
              <a:pPr/>
              <a:t>29.09.2016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5E20-084D-4A2A-9090-6841012643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marL="0" indent="0" algn="ctr">
              <a:buFontTx/>
              <a:buNone/>
              <a:defRPr/>
            </a:pPr>
            <a:endParaRPr lang="uk-UA" b="1" i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uk-UA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 організацію виховної роботи </a:t>
            </a:r>
          </a:p>
          <a:p>
            <a:pPr marL="0" indent="0" algn="ctr">
              <a:buFontTx/>
              <a:buNone/>
              <a:defRPr/>
            </a:pPr>
            <a:r>
              <a:rPr lang="uk-UA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навчальних закладах </a:t>
            </a:r>
          </a:p>
          <a:p>
            <a:pPr marL="0" indent="0" algn="ctr">
              <a:buFontTx/>
              <a:buNone/>
              <a:defRPr/>
            </a:pPr>
            <a:r>
              <a:rPr lang="uk-UA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2016/2017 </a:t>
            </a:r>
            <a:r>
              <a:rPr lang="uk-UA" sz="36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н.р</a:t>
            </a:r>
            <a:r>
              <a:rPr lang="uk-UA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.»</a:t>
            </a:r>
          </a:p>
          <a:p>
            <a:pPr algn="ctr">
              <a:buNone/>
            </a:pPr>
            <a:r>
              <a:rPr lang="uk-UA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1897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Нормативна база</a:t>
            </a: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>
              <a:defRPr/>
            </a:pPr>
            <a:endParaRPr lang="uk-UA" sz="59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Лист Інституту модернізації змісту освіти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25.07.2016 № 2.1/10-1828</a:t>
            </a:r>
          </a:p>
          <a:p>
            <a:pPr algn="just">
              <a:defRPr/>
            </a:pPr>
            <a:endParaRPr lang="uk-UA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Наказ МОН </a:t>
            </a:r>
            <a:r>
              <a:rPr lang="ru-RU" sz="8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dirty="0" err="1" smtClean="0"/>
              <a:t>від</a:t>
            </a:r>
            <a:r>
              <a:rPr lang="ru-RU" sz="8000" b="1" dirty="0" smtClean="0"/>
              <a:t> 07.09.2000 № 439        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рекомендацій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порядку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символіки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закладах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>
              <a:defRPr/>
            </a:pPr>
            <a:endParaRPr lang="ru-RU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Наказ МОН </a:t>
            </a:r>
            <a:r>
              <a:rPr lang="ru-RU" sz="8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dirty="0" err="1" smtClean="0"/>
              <a:t>від</a:t>
            </a:r>
            <a:r>
              <a:rPr lang="ru-RU" sz="8000" b="1" dirty="0" smtClean="0"/>
              <a:t> 31.10.2011 № 1243 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орієнтири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1-11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загальноосвітніх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закладів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>
              <a:defRPr/>
            </a:pPr>
            <a:endParaRPr lang="ru-RU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Наказ МОН </a:t>
            </a:r>
            <a:r>
              <a:rPr lang="ru-RU" sz="8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8000" b="1" dirty="0" err="1" smtClean="0"/>
              <a:t>від</a:t>
            </a:r>
            <a:r>
              <a:rPr lang="ru-RU" sz="8000" b="1" dirty="0" smtClean="0"/>
              <a:t> 16.07.2015 № 768</a:t>
            </a:r>
            <a:r>
              <a:rPr lang="ru-RU" sz="8000" dirty="0" smtClean="0"/>
              <a:t>  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національно-патріотичне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>
              <a:defRPr/>
            </a:pPr>
            <a:endParaRPr lang="ru-RU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Наказ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від</a:t>
            </a:r>
            <a:r>
              <a:rPr lang="ru-RU" sz="8000" b="1" dirty="0" smtClean="0"/>
              <a:t> 03.03.2016 № 214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Плану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Плану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реалізації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2020 року» </a:t>
            </a:r>
          </a:p>
          <a:p>
            <a:pPr marL="0" indent="0" algn="ctr">
              <a:buFontTx/>
              <a:buNone/>
              <a:defRPr/>
            </a:pPr>
            <a:endParaRPr lang="uk-UA" sz="8000" dirty="0" smtClean="0"/>
          </a:p>
          <a:p>
            <a:pPr marL="0" indent="0" algn="ctr">
              <a:buFontTx/>
              <a:buNone/>
              <a:defRPr/>
            </a:pPr>
            <a:endParaRPr lang="uk-UA" sz="4400" dirty="0" smtClean="0"/>
          </a:p>
          <a:p>
            <a:pPr marL="0" indent="0" algn="ctr">
              <a:buFontTx/>
              <a:buNone/>
              <a:defRPr/>
            </a:pPr>
            <a:endParaRPr lang="uk-UA" sz="4400" dirty="0" smtClean="0"/>
          </a:p>
          <a:p>
            <a:pPr>
              <a:buNone/>
            </a:pPr>
            <a:endParaRPr lang="uk-UA" sz="4400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Головна мета </a:t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виховання особистості</a:t>
            </a: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254" y="0"/>
            <a:ext cx="21897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4"/>
          <p:cNvGraphicFramePr>
            <a:graphicFrameLocks/>
          </p:cNvGraphicFramePr>
          <p:nvPr/>
        </p:nvGraphicFramePr>
        <p:xfrm>
          <a:off x="16727" y="133566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12" descr="D:\роб стіл 2012\визначні дати 2016\День Соборності\ФОТО Соборность\Фото 105 День Собор\Хода_до_памятника_козакам_засновникам_таромс_кого,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 bwMode="auto">
          <a:xfrm>
            <a:off x="323528" y="1484784"/>
            <a:ext cx="2808312" cy="168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Ш № 134 Святкова лінійка (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1526" y="4437112"/>
            <a:ext cx="3146450" cy="2301472"/>
          </a:xfrm>
          <a:prstGeom prst="rect">
            <a:avLst/>
          </a:prstGeom>
        </p:spPr>
      </p:pic>
      <p:pic>
        <p:nvPicPr>
          <p:cNvPr id="11" name="Picture 3" descr="E:\Атестація (фото)\Майбутнє держави це я, це ти\120228-FUTURE-1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5143464"/>
            <a:ext cx="2500330" cy="17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2"/>
          <p:cNvGraphicFramePr>
            <a:graphicFrameLocks/>
          </p:cNvGraphicFramePr>
          <p:nvPr/>
        </p:nvGraphicFramePr>
        <p:xfrm>
          <a:off x="-756592" y="1052736"/>
          <a:ext cx="108732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Напрями виховної роботи</a:t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dirty="0" smtClean="0"/>
          </a:p>
          <a:p>
            <a:pPr>
              <a:defRPr/>
            </a:pPr>
            <a:endParaRPr lang="uk-UA" sz="59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88640"/>
            <a:ext cx="1907704" cy="15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Національно-патріотичне </a:t>
            </a: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виховання</a:t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УКАЗ ПРЕЗИДЕНТА УКРАЇНИ № 580/2015 </a:t>
            </a: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Стратегію національно-патріотичного виховання дітей та молоді  на 2016 — 2020 роки»</a:t>
            </a:r>
            <a:endParaRPr lang="uk-UA" sz="1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uk-UA" dirty="0" smtClean="0"/>
          </a:p>
          <a:p>
            <a:pPr>
              <a:defRPr/>
            </a:pPr>
            <a:endParaRPr lang="uk-UA" sz="59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6"/>
          <p:cNvGraphicFramePr>
            <a:graphicFrameLocks/>
          </p:cNvGraphicFramePr>
          <p:nvPr/>
        </p:nvGraphicFramePr>
        <p:xfrm>
          <a:off x="529208" y="2708920"/>
          <a:ext cx="8075240" cy="405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хвилина мовчання СЗШ №1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2924944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Національно-патріотичне </a:t>
            </a:r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виховання</a:t>
            </a:r>
            <a:b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254" y="116632"/>
            <a:ext cx="21897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199</Words>
  <Application>Microsoft Office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Нормативна база </vt:lpstr>
      <vt:lpstr> Головна мета  виховання особистості </vt:lpstr>
      <vt:lpstr>  Напрями виховної роботи   </vt:lpstr>
      <vt:lpstr>  Національно-патріотичне виховання  </vt:lpstr>
      <vt:lpstr> Національно-патріотичне виховання 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 здобутки</dc:title>
  <dc:creator>RWT</dc:creator>
  <cp:lastModifiedBy>DSH</cp:lastModifiedBy>
  <cp:revision>35</cp:revision>
  <dcterms:created xsi:type="dcterms:W3CDTF">2012-07-10T00:51:12Z</dcterms:created>
  <dcterms:modified xsi:type="dcterms:W3CDTF">2016-09-29T17:47:12Z</dcterms:modified>
</cp:coreProperties>
</file>