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9" r:id="rId5"/>
    <p:sldId id="258" r:id="rId6"/>
    <p:sldId id="262" r:id="rId7"/>
    <p:sldId id="261" r:id="rId8"/>
    <p:sldId id="263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F8-78D6-438F-B720-BDAC0D99DD4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1A61-379F-4B9A-8B46-0FBD34E3C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F8-78D6-438F-B720-BDAC0D99DD4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1A61-379F-4B9A-8B46-0FBD34E3C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F8-78D6-438F-B720-BDAC0D99DD4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1A61-379F-4B9A-8B46-0FBD34E3C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F8-78D6-438F-B720-BDAC0D99DD4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1A61-379F-4B9A-8B46-0FBD34E3C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F8-78D6-438F-B720-BDAC0D99DD4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1A61-379F-4B9A-8B46-0FBD34E3C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F8-78D6-438F-B720-BDAC0D99DD4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1A61-379F-4B9A-8B46-0FBD34E3C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F8-78D6-438F-B720-BDAC0D99DD4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1A61-379F-4B9A-8B46-0FBD34E3C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F8-78D6-438F-B720-BDAC0D99DD4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1A61-379F-4B9A-8B46-0FBD34E3C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F8-78D6-438F-B720-BDAC0D99DD4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1A61-379F-4B9A-8B46-0FBD34E3C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F8-78D6-438F-B720-BDAC0D99DD4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1A61-379F-4B9A-8B46-0FBD34E3C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F8-78D6-438F-B720-BDAC0D99DD4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1A61-379F-4B9A-8B46-0FBD34E3C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75AF8-78D6-438F-B720-BDAC0D99DD4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11A61-379F-4B9A-8B46-0FBD34E3C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988840"/>
            <a:ext cx="6552728" cy="201446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Школа сприяння здоров’ю – шлях формування особистості, здатної до саморозвитку, самореалізації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48680"/>
            <a:ext cx="4752528" cy="1512168"/>
          </a:xfrm>
        </p:spPr>
        <p:txBody>
          <a:bodyPr>
            <a:normAutofit fontScale="70000" lnSpcReduction="2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Комунальний заклад освіти 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uk-UA" dirty="0" err="1">
                <a:solidFill>
                  <a:srgbClr val="C00000"/>
                </a:solidFill>
              </a:rPr>
              <a:t>“Спеціалізована</a:t>
            </a:r>
            <a:r>
              <a:rPr lang="uk-UA" dirty="0">
                <a:solidFill>
                  <a:srgbClr val="C00000"/>
                </a:solidFill>
              </a:rPr>
              <a:t> школа №44 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uk-UA" dirty="0">
                <a:solidFill>
                  <a:srgbClr val="C00000"/>
                </a:solidFill>
              </a:rPr>
              <a:t>природничо-медичного </a:t>
            </a:r>
            <a:r>
              <a:rPr lang="uk-UA" dirty="0" err="1">
                <a:solidFill>
                  <a:srgbClr val="C00000"/>
                </a:solidFill>
              </a:rPr>
              <a:t>профілю”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uk-UA" dirty="0">
                <a:solidFill>
                  <a:srgbClr val="C00000"/>
                </a:solidFill>
              </a:rPr>
              <a:t>Дніпропетровської міської ради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2011Эмблема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1440160" cy="1368152"/>
          </a:xfrm>
          <a:prstGeom prst="rect">
            <a:avLst/>
          </a:prstGeom>
          <a:noFill/>
        </p:spPr>
      </p:pic>
      <p:pic>
        <p:nvPicPr>
          <p:cNvPr id="6" name="Picture 2" descr="H:\Школа_сайт\Foto 44\День учителя\IMG_03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1620180" cy="108012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:\Школа_сайт\КЗО СШ44\foto\.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437085"/>
            <a:ext cx="1152128" cy="864123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445642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3716802"/>
            <a:ext cx="1356876" cy="230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924" y="3607176"/>
            <a:ext cx="1722120" cy="2421255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310" y="4333647"/>
            <a:ext cx="1287542" cy="17717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617" y="188640"/>
            <a:ext cx="7480908" cy="1143000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Вокальна студія «Струмочок»</a:t>
            </a:r>
            <a:br>
              <a:rPr lang="uk-UA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Музика, співи – піднімають настрій, поліпшують емоційне здоров’я.</a:t>
            </a:r>
            <a:endParaRPr lang="uk-UA" sz="20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5" descr="H:\Школа_сайт\КЗО СШ44\foto\P224530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695" y="5219857"/>
            <a:ext cx="2028801" cy="152151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:\Школа_сайт\КЗО СШ44\foto\P224530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617" y="5291865"/>
            <a:ext cx="2028801" cy="152151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:\Школа_сайт\КЗО СШ44\Хор\IMG_051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4933" y="1412776"/>
            <a:ext cx="3047303" cy="203153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Школа_сайт\КЗО СШ44\Хор\IMG_085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7877" y="3609401"/>
            <a:ext cx="1755648" cy="131673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:\Школа_сайт\КЗО СШ44\Хор\IMG_0864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193" y="3768448"/>
            <a:ext cx="1755648" cy="131673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:\Школа_сайт\КЗО СШ44\Хор\P8200217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1365" y="1412776"/>
            <a:ext cx="2851530" cy="2138648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:\Школа_сайт\КЗО СШ44\Хор\dream_utopia2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418" y="5661248"/>
            <a:ext cx="3350178" cy="112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1440159" cy="1994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691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39136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 </a:t>
            </a:r>
            <a:r>
              <a:rPr lang="ru-RU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обираємо</a:t>
            </a:r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здоров’я</a:t>
            </a:r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4" name="Рисунок 3" descr="C:\Users\Люба\Desktop\Описание moe\ф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61779" y="2348880"/>
            <a:ext cx="6789298" cy="297165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5" name="Рисунок 4" descr="44564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51262" y="1844824"/>
            <a:ext cx="1932940" cy="367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31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Модель «Школа сприяння здоров’ю»</a:t>
            </a:r>
            <a:endParaRPr lang="ru-RU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1736" y="-27384"/>
            <a:ext cx="4964600" cy="70318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11144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Основні завдання по формуванню культури здоров’я</a:t>
            </a:r>
            <a:endParaRPr lang="uk-UA" sz="32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124744"/>
            <a:ext cx="4680519" cy="5649183"/>
          </a:xfrm>
        </p:spPr>
      </p:pic>
    </p:spTree>
    <p:extLst>
      <p:ext uri="{BB962C8B-B14F-4D97-AF65-F5344CB8AC3E}">
        <p14:creationId xmlns:p14="http://schemas.microsoft.com/office/powerpoint/2010/main" val="248804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778098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Робота з учнівською молоддю</a:t>
            </a:r>
            <a:endParaRPr lang="ru-RU" sz="40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87624" y="1268760"/>
            <a:ext cx="3384376" cy="639762"/>
          </a:xfrm>
        </p:spPr>
        <p:txBody>
          <a:bodyPr>
            <a:no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Залучення учнівської молоді 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участі в проектах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331640" y="1844824"/>
            <a:ext cx="3165748" cy="35283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1400" b="1" dirty="0" smtClean="0"/>
              <a:t>Курси:  «Школа проти </a:t>
            </a:r>
            <a:r>
              <a:rPr lang="uk-UA" sz="1400" b="1" dirty="0" err="1" smtClean="0"/>
              <a:t>СНІДу</a:t>
            </a:r>
            <a:r>
              <a:rPr lang="uk-UA" sz="1400" b="1" dirty="0" smtClean="0"/>
              <a:t>»</a:t>
            </a:r>
          </a:p>
          <a:p>
            <a:pPr>
              <a:spcBef>
                <a:spcPts val="0"/>
              </a:spcBef>
            </a:pPr>
            <a:r>
              <a:rPr lang="uk-UA" sz="1400" b="1" dirty="0" smtClean="0"/>
              <a:t>«Рівний -рівному»</a:t>
            </a:r>
          </a:p>
          <a:p>
            <a:pPr>
              <a:spcBef>
                <a:spcPts val="0"/>
              </a:spcBef>
            </a:pPr>
            <a:r>
              <a:rPr lang="uk-UA" sz="1400" b="1" dirty="0" smtClean="0"/>
              <a:t>Клуб «За здоровий спосіб життя»</a:t>
            </a:r>
          </a:p>
          <a:p>
            <a:pPr>
              <a:spcBef>
                <a:spcPts val="0"/>
              </a:spcBef>
            </a:pPr>
            <a:r>
              <a:rPr lang="uk-UA" sz="1400" b="1" dirty="0" smtClean="0"/>
              <a:t>Агітбригада  «Ми обираємо здоров’я!»</a:t>
            </a:r>
          </a:p>
          <a:p>
            <a:pPr>
              <a:spcBef>
                <a:spcPts val="0"/>
              </a:spcBef>
            </a:pPr>
            <a:r>
              <a:rPr lang="uk-UA" sz="1400" b="1" dirty="0" err="1" smtClean="0"/>
              <a:t>Фітовітальня</a:t>
            </a:r>
            <a:r>
              <a:rPr lang="uk-UA" sz="1400" b="1" dirty="0" smtClean="0"/>
              <a:t> «Материнка»</a:t>
            </a:r>
          </a:p>
          <a:p>
            <a:pPr>
              <a:spcBef>
                <a:spcPts val="0"/>
              </a:spcBef>
            </a:pPr>
            <a:r>
              <a:rPr lang="uk-UA" sz="1400" b="1" dirty="0" smtClean="0"/>
              <a:t>Куточок «</a:t>
            </a:r>
            <a:r>
              <a:rPr lang="uk-UA" sz="1400" b="1" dirty="0" err="1" smtClean="0"/>
              <a:t>Аромотерапія</a:t>
            </a:r>
            <a:r>
              <a:rPr lang="uk-UA" sz="1400" b="1" dirty="0" smtClean="0"/>
              <a:t>»</a:t>
            </a:r>
          </a:p>
          <a:p>
            <a:pPr>
              <a:spcBef>
                <a:spcPts val="0"/>
              </a:spcBef>
            </a:pPr>
            <a:r>
              <a:rPr lang="uk-UA" sz="1400" b="1" dirty="0" smtClean="0"/>
              <a:t>Фотовиставки</a:t>
            </a:r>
          </a:p>
          <a:p>
            <a:pPr>
              <a:spcBef>
                <a:spcPts val="0"/>
              </a:spcBef>
            </a:pPr>
            <a:r>
              <a:rPr lang="uk-UA" sz="1400" b="1" dirty="0" smtClean="0"/>
              <a:t>Збір притч та легенд</a:t>
            </a:r>
          </a:p>
          <a:p>
            <a:pPr>
              <a:spcBef>
                <a:spcPts val="0"/>
              </a:spcBef>
            </a:pPr>
            <a:r>
              <a:rPr lang="uk-UA" sz="1400" b="1" dirty="0" smtClean="0"/>
              <a:t>Тематичні класні години</a:t>
            </a:r>
          </a:p>
          <a:p>
            <a:pPr>
              <a:spcBef>
                <a:spcPts val="0"/>
              </a:spcBef>
            </a:pPr>
            <a:r>
              <a:rPr lang="uk-UA" sz="1400" b="1" dirty="0" smtClean="0"/>
              <a:t>Тематичні уроки-тренінги</a:t>
            </a:r>
          </a:p>
          <a:p>
            <a:pPr>
              <a:spcBef>
                <a:spcPts val="0"/>
              </a:spcBef>
            </a:pPr>
            <a:r>
              <a:rPr lang="uk-UA" sz="1400" b="1" dirty="0" err="1" smtClean="0"/>
              <a:t>Валеореклами</a:t>
            </a:r>
            <a:endParaRPr lang="uk-UA" sz="1400" b="1" dirty="0" smtClean="0"/>
          </a:p>
          <a:p>
            <a:pPr>
              <a:spcBef>
                <a:spcPts val="0"/>
              </a:spcBef>
            </a:pPr>
            <a:r>
              <a:rPr lang="uk-UA" sz="1400" b="1" dirty="0" smtClean="0"/>
              <a:t>Вечори для старшокласників</a:t>
            </a:r>
          </a:p>
          <a:p>
            <a:pPr>
              <a:spcBef>
                <a:spcPts val="0"/>
              </a:spcBef>
            </a:pPr>
            <a:r>
              <a:rPr lang="uk-UA" sz="1400" b="1" dirty="0" smtClean="0"/>
              <a:t>Конкурси малюнків, коміксів</a:t>
            </a:r>
          </a:p>
          <a:p>
            <a:pPr>
              <a:spcBef>
                <a:spcPts val="0"/>
              </a:spcBef>
            </a:pPr>
            <a:r>
              <a:rPr lang="uk-UA" sz="1400" b="1" dirty="0" smtClean="0"/>
              <a:t>Усні журнали</a:t>
            </a:r>
          </a:p>
          <a:p>
            <a:pPr>
              <a:spcBef>
                <a:spcPts val="0"/>
              </a:spcBef>
            </a:pPr>
            <a:r>
              <a:rPr lang="uk-UA" sz="1400" b="1" dirty="0" smtClean="0"/>
              <a:t>Скринька довіри</a:t>
            </a:r>
          </a:p>
          <a:p>
            <a:pPr>
              <a:spcBef>
                <a:spcPts val="0"/>
              </a:spcBef>
            </a:pPr>
            <a:endParaRPr lang="uk-UA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940152" y="3645024"/>
            <a:ext cx="3034680" cy="639762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здоровий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спосіб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652120" y="4221088"/>
            <a:ext cx="3312368" cy="2448271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1400" b="1" u="sng" dirty="0"/>
              <a:t>Головним завданням роботи клубу «За здоровий спосіб життя» є</a:t>
            </a:r>
            <a:r>
              <a:rPr lang="uk-UA" sz="1400" b="1" dirty="0"/>
              <a:t> пропаганда здорового способу життя дітей та молоді через проведення науково-методичних конференцій, семінарів-тренінгів, « круглих столів», лекцій, практичних занять.</a:t>
            </a:r>
            <a:endParaRPr lang="ru-RU" sz="1400" b="1" dirty="0"/>
          </a:p>
          <a:p>
            <a:pPr algn="just"/>
            <a:r>
              <a:rPr lang="uk-UA" sz="1400" b="1" u="sng" dirty="0"/>
              <a:t>Метою клубу є</a:t>
            </a:r>
            <a:r>
              <a:rPr lang="uk-UA" sz="1400" b="1" dirty="0"/>
              <a:t> збереження рівня життєдіяльності молодого покоління.</a:t>
            </a:r>
            <a:endParaRPr lang="ru-RU" sz="1400" b="1" dirty="0"/>
          </a:p>
          <a:p>
            <a:pPr algn="just"/>
            <a:endParaRPr lang="ru-RU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5544" y="1340768"/>
            <a:ext cx="1768344" cy="141617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1863044" cy="139928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1972283" cy="157782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7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3" y="116633"/>
            <a:ext cx="45365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84984"/>
            <a:ext cx="4308767" cy="34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H:\Школа_сайт\КЗО СШ44\Фото школы №44\Фото наша школа\Семінар\Семінар 03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4045773"/>
            <a:ext cx="2765759" cy="212847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Школа_сайт\КЗО СШ44\Фото школы №44\Фото наша школа\Семінар\Семінар 03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820618"/>
            <a:ext cx="2641590" cy="196031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0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H:\Школа_сайт\КЗО СШ44\спорт\фото сентябрь 2009 1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952353"/>
            <a:ext cx="3316224" cy="186131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3" y="188640"/>
            <a:ext cx="7718285" cy="1008112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Фізкультурно-оздоровча</a:t>
            </a:r>
            <a:r>
              <a:rPr lang="en-US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діяльність</a:t>
            </a:r>
            <a:r>
              <a:rPr lang="uk-UA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Зміцнення</a:t>
            </a:r>
            <a:r>
              <a:rPr lang="ru-RU" sz="27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духу, </a:t>
            </a:r>
            <a:r>
              <a:rPr lang="ru-RU" sz="27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покращення</a:t>
            </a:r>
            <a:r>
              <a:rPr lang="ru-RU" sz="27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7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емоційного</a:t>
            </a:r>
            <a:r>
              <a:rPr lang="ru-RU" sz="27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27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психічного</a:t>
            </a:r>
            <a:r>
              <a:rPr lang="ru-RU" sz="27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7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здоров’я</a:t>
            </a:r>
            <a:r>
              <a:rPr lang="ru-RU" sz="27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7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дитини</a:t>
            </a:r>
            <a:endParaRPr lang="ru-RU" sz="27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 descr="H:\Школа_сайт\КЗО СШ44\конкурсы\P30400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431" y="3573016"/>
            <a:ext cx="1509606" cy="217426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Школа_сайт\КЗО СШ44\конкурсы\фото сентябрь 2009 11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4816620"/>
            <a:ext cx="1681284" cy="186131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Школа_сайт\КЗО СШ44\конкурсы\P2230035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5072233"/>
            <a:ext cx="2246587" cy="157718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9259" y="463195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Козацький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гарт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4102" name="Picture 6" descr="H:\Школа_сайт\КЗО СШ44\спорт\фото сентябрь 2009 165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9794" y="1290171"/>
            <a:ext cx="1071716" cy="186131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:\Школа_сайт\КЗО СШ44\спорт\DSC0074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277" y="3247742"/>
            <a:ext cx="1789195" cy="1192797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:\Школа_сайт\КЗО СШ44\спорт\P3132476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9290" y="2887563"/>
            <a:ext cx="1789195" cy="1341897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:\Школа_сайт\КЗО СШ44\спорт\Рисунок8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431" y="1414643"/>
            <a:ext cx="1791005" cy="119481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:\Школа_сайт\КЗО СШ44\спорт\фото сентябрь 2009 142.jp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4863" y="1956907"/>
            <a:ext cx="1047513" cy="186131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:\Школа_сайт\КЗО СШ44\спорт\фото сентябрь 2009 167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8477" y="5198255"/>
            <a:ext cx="829056" cy="1650677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:\Школа_сайт\КЗО СШ44\спорт\Рисунок7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5840" y="1412776"/>
            <a:ext cx="1792224" cy="1344778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457637" y="451367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Ну-</a:t>
            </a:r>
            <a:r>
              <a:rPr lang="ru-RU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хлопці</a:t>
            </a:r>
            <a:endParaRPr lang="ru-RU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2609459"/>
            <a:ext cx="327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Уроки, </a:t>
            </a:r>
            <a:r>
              <a:rPr lang="ru-RU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спартакіади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змагання</a:t>
            </a:r>
            <a:endParaRPr lang="ru-RU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37378" y="1574496"/>
            <a:ext cx="2106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Заняття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гуртків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секцій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028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:\Школа_сайт\КЗО СШ44\Музей\Экспонаты музея\Куточок Б.Слави 04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2017" y="1643438"/>
            <a:ext cx="1657037" cy="108012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:\Школа_сайт\foto_2011\P92203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996688"/>
            <a:ext cx="2062207" cy="1546564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100" y="188640"/>
            <a:ext cx="7595380" cy="1008112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Шкільний</a:t>
            </a: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музей </a:t>
            </a:r>
            <a:r>
              <a:rPr lang="ru-RU" sz="28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Бойової</a:t>
            </a: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слави</a:t>
            </a: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центр </a:t>
            </a:r>
            <a:r>
              <a:rPr lang="ru-RU" sz="28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патріотичного</a:t>
            </a: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духовного </a:t>
            </a:r>
            <a:r>
              <a:rPr lang="ru-RU" sz="28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зростання</a:t>
            </a: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школярів</a:t>
            </a:r>
            <a:endParaRPr lang="ru-RU" sz="28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:\Школа_сайт\КЗО СШ44\P415103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666" y="4903971"/>
            <a:ext cx="2506077" cy="1879558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Школа_сайт\КЗО СШ44\P430109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224" y="1352999"/>
            <a:ext cx="2683793" cy="201284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Школа_сайт\КЗО СШ44\Музей\Экспонаты музея\Изображение 05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2289874" cy="1285248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:\Школа_сайт\КЗО СШ44\Музей\Экспонаты музея\Изображение 05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975" y="3356992"/>
            <a:ext cx="2483768" cy="139407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:\Школа_сайт\КЗО СШ44\Музей\Экспонаты музея\Изображение 05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803" y="1322715"/>
            <a:ext cx="3067245" cy="172156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:\Школа_сайт\muzei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723558"/>
            <a:ext cx="3129664" cy="221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:\Школа_сайт\Foto 44\Музей\День захисника Вітчизни\PA184742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916" y="5026676"/>
            <a:ext cx="2382408" cy="17867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Люба\Desktop\Петриківка\Изображение 03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75656" y="4298727"/>
            <a:ext cx="3316224" cy="248716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8" name="Рисунок 7" descr="Изображение 0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7997" y="1445888"/>
            <a:ext cx="3316224" cy="24871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39136" cy="1143000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Студія</a:t>
            </a: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40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Петриківський</a:t>
            </a: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розпис</a:t>
            </a: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b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Джерело</a:t>
            </a:r>
            <a:r>
              <a:rPr lang="ru-RU" sz="2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духовності</a:t>
            </a:r>
            <a:r>
              <a:rPr lang="ru-RU" sz="22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22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народної</a:t>
            </a:r>
            <a:r>
              <a:rPr lang="ru-RU" sz="22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творчості</a:t>
            </a:r>
            <a:endParaRPr lang="ru-RU" sz="22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340768"/>
            <a:ext cx="4189733" cy="3172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933056"/>
            <a:ext cx="4351367" cy="28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39136" cy="1143000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Літературна студія «Барвінок»</a:t>
            </a:r>
            <a:br>
              <a:rPr lang="uk-UA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Поезія – це завжди неповторність,</a:t>
            </a:r>
            <a:br>
              <a:rPr lang="uk-UA" sz="2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якийсь чарівний дотик до душі</a:t>
            </a:r>
            <a:br>
              <a:rPr lang="uk-UA" sz="2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sz="22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:\Школа_сайт\КЗО СШ44\Єдиний урок до 80 річчя Дніпроп\Изображение 0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2112235" cy="158417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Школа_сайт\КЗО СШ44\Єдиний урок до 80 річчя Дніпроп\Изображение 0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374" y="2924944"/>
            <a:ext cx="2520280" cy="189021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Школа_сайт\КЗО СШ44\Єдиний урок до 80 річчя Дніпроп\Изображение 01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881046"/>
            <a:ext cx="2520280" cy="189021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268759"/>
            <a:ext cx="4366386" cy="54636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04315" y="6021288"/>
            <a:ext cx="3043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рядок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поезії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голос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душі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потреба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висловити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думки,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світосприйняття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757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219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Школа сприяння здоров’ю – шлях формування особистості, здатної до саморозвитку, самореалізації</vt:lpstr>
      <vt:lpstr>Модель «Школа сприяння здоров’ю»</vt:lpstr>
      <vt:lpstr>Основні завдання по формуванню культури здоров’я</vt:lpstr>
      <vt:lpstr>Робота з учнівською молоддю</vt:lpstr>
      <vt:lpstr>Презентация PowerPoint</vt:lpstr>
      <vt:lpstr>Фізкультурно-оздоровча діяльність Зміцнення духу, покращення емоційного та психічного здоров’я дитини</vt:lpstr>
      <vt:lpstr>Шкільний музей Бойової слави – центр патріотичного та духовного зростання школярів</vt:lpstr>
      <vt:lpstr>Студія «Петриківський розпис» Джерело духовності та народної творчості</vt:lpstr>
      <vt:lpstr>Літературна студія «Барвінок» Поезія – це завжди неповторність, якийсь чарівний дотик до душі </vt:lpstr>
      <vt:lpstr>Вокальна студія «Струмочок» Музика, співи – піднімають настрій, поліпшують емоційне здоров’я.</vt:lpstr>
      <vt:lpstr>Ми обираємо здоров’я!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Elena</cp:lastModifiedBy>
  <cp:revision>24</cp:revision>
  <dcterms:created xsi:type="dcterms:W3CDTF">2012-08-28T14:36:11Z</dcterms:created>
  <dcterms:modified xsi:type="dcterms:W3CDTF">2012-10-25T10:45:22Z</dcterms:modified>
</cp:coreProperties>
</file>